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310" r:id="rId2"/>
    <p:sldId id="287" r:id="rId3"/>
    <p:sldId id="301" r:id="rId4"/>
    <p:sldId id="291" r:id="rId5"/>
    <p:sldId id="264" r:id="rId6"/>
    <p:sldId id="284" r:id="rId7"/>
    <p:sldId id="307" r:id="rId8"/>
    <p:sldId id="292" r:id="rId9"/>
    <p:sldId id="293" r:id="rId10"/>
    <p:sldId id="295" r:id="rId11"/>
    <p:sldId id="296" r:id="rId12"/>
    <p:sldId id="297" r:id="rId13"/>
    <p:sldId id="294" r:id="rId14"/>
    <p:sldId id="308" r:id="rId15"/>
    <p:sldId id="285" r:id="rId16"/>
    <p:sldId id="298" r:id="rId17"/>
    <p:sldId id="300" r:id="rId18"/>
    <p:sldId id="309" r:id="rId19"/>
    <p:sldId id="281" r:id="rId20"/>
    <p:sldId id="305" r:id="rId21"/>
    <p:sldId id="304" r:id="rId22"/>
    <p:sldId id="311" r:id="rId23"/>
    <p:sldId id="290" r:id="rId2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1644" autoAdjust="0"/>
  </p:normalViewPr>
  <p:slideViewPr>
    <p:cSldViewPr>
      <p:cViewPr varScale="1">
        <p:scale>
          <a:sx n="40" d="100"/>
          <a:sy n="40" d="100"/>
        </p:scale>
        <p:origin x="1386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0A31C-281D-4C96-A00E-8F40EC130D02}" type="datetimeFigureOut">
              <a:rPr lang="en-US" smtClean="0"/>
              <a:pPr/>
              <a:t>11/18/2020</a:t>
            </a:fld>
            <a:endParaRPr lang="en-PH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66A5F0-D635-4FF1-921E-92ED37E08C52}" type="slidenum">
              <a:rPr lang="en-PH" smtClean="0"/>
              <a:pPr/>
              <a:t>‹#›</a:t>
            </a:fld>
            <a:endParaRPr lang="en-PH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0A31C-281D-4C96-A00E-8F40EC130D02}" type="datetimeFigureOut">
              <a:rPr lang="en-US" smtClean="0"/>
              <a:pPr/>
              <a:t>11/18/2020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66A5F0-D635-4FF1-921E-92ED37E08C52}" type="slidenum">
              <a:rPr lang="en-PH" smtClean="0"/>
              <a:pPr/>
              <a:t>‹#›</a:t>
            </a:fld>
            <a:endParaRPr lang="en-PH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0A31C-281D-4C96-A00E-8F40EC130D02}" type="datetimeFigureOut">
              <a:rPr lang="en-US" smtClean="0"/>
              <a:pPr/>
              <a:t>11/18/2020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66A5F0-D635-4FF1-921E-92ED37E08C52}" type="slidenum">
              <a:rPr lang="en-PH" smtClean="0"/>
              <a:pPr/>
              <a:t>‹#›</a:t>
            </a:fld>
            <a:endParaRPr lang="en-PH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0A31C-281D-4C96-A00E-8F40EC130D02}" type="datetimeFigureOut">
              <a:rPr lang="en-US" smtClean="0"/>
              <a:pPr/>
              <a:t>11/18/2020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66A5F0-D635-4FF1-921E-92ED37E08C52}" type="slidenum">
              <a:rPr lang="en-PH" smtClean="0"/>
              <a:pPr/>
              <a:t>‹#›</a:t>
            </a:fld>
            <a:endParaRPr lang="en-PH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0A31C-281D-4C96-A00E-8F40EC130D02}" type="datetimeFigureOut">
              <a:rPr lang="en-US" smtClean="0"/>
              <a:pPr/>
              <a:t>11/18/2020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66A5F0-D635-4FF1-921E-92ED37E08C52}" type="slidenum">
              <a:rPr lang="en-PH" smtClean="0"/>
              <a:pPr/>
              <a:t>‹#›</a:t>
            </a:fld>
            <a:endParaRPr lang="en-PH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0A31C-281D-4C96-A00E-8F40EC130D02}" type="datetimeFigureOut">
              <a:rPr lang="en-US" smtClean="0"/>
              <a:pPr/>
              <a:t>11/18/2020</a:t>
            </a:fld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66A5F0-D635-4FF1-921E-92ED37E08C52}" type="slidenum">
              <a:rPr lang="en-PH" smtClean="0"/>
              <a:pPr/>
              <a:t>‹#›</a:t>
            </a:fld>
            <a:endParaRPr lang="en-PH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0A31C-281D-4C96-A00E-8F40EC130D02}" type="datetimeFigureOut">
              <a:rPr lang="en-US" smtClean="0"/>
              <a:pPr/>
              <a:t>11/18/2020</a:t>
            </a:fld>
            <a:endParaRPr lang="en-P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66A5F0-D635-4FF1-921E-92ED37E08C52}" type="slidenum">
              <a:rPr lang="en-PH" smtClean="0"/>
              <a:pPr/>
              <a:t>‹#›</a:t>
            </a:fld>
            <a:endParaRPr lang="en-PH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0A31C-281D-4C96-A00E-8F40EC130D02}" type="datetimeFigureOut">
              <a:rPr lang="en-US" smtClean="0"/>
              <a:pPr/>
              <a:t>11/18/2020</a:t>
            </a:fld>
            <a:endParaRPr lang="en-P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66A5F0-D635-4FF1-921E-92ED37E08C52}" type="slidenum">
              <a:rPr lang="en-PH" smtClean="0"/>
              <a:pPr/>
              <a:t>‹#›</a:t>
            </a:fld>
            <a:endParaRPr lang="en-PH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0A31C-281D-4C96-A00E-8F40EC130D02}" type="datetimeFigureOut">
              <a:rPr lang="en-US" smtClean="0"/>
              <a:pPr/>
              <a:t>11/18/2020</a:t>
            </a:fld>
            <a:endParaRPr lang="en-P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66A5F0-D635-4FF1-921E-92ED37E08C52}" type="slidenum">
              <a:rPr lang="en-PH" smtClean="0"/>
              <a:pPr/>
              <a:t>‹#›</a:t>
            </a:fld>
            <a:endParaRPr lang="en-PH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0A31C-281D-4C96-A00E-8F40EC130D02}" type="datetimeFigureOut">
              <a:rPr lang="en-US" smtClean="0"/>
              <a:pPr/>
              <a:t>11/18/2020</a:t>
            </a:fld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66A5F0-D635-4FF1-921E-92ED37E08C52}" type="slidenum">
              <a:rPr lang="en-PH" smtClean="0"/>
              <a:pPr/>
              <a:t>‹#›</a:t>
            </a:fld>
            <a:endParaRPr lang="en-PH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0A31C-281D-4C96-A00E-8F40EC130D02}" type="datetimeFigureOut">
              <a:rPr lang="en-US" smtClean="0"/>
              <a:pPr/>
              <a:t>11/18/2020</a:t>
            </a:fld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fld id="{BD66A5F0-D635-4FF1-921E-92ED37E08C52}" type="slidenum">
              <a:rPr lang="en-PH" smtClean="0"/>
              <a:pPr/>
              <a:t>‹#›</a:t>
            </a:fld>
            <a:endParaRPr lang="en-PH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4C40A31C-281D-4C96-A00E-8F40EC130D02}" type="datetimeFigureOut">
              <a:rPr lang="en-US" smtClean="0"/>
              <a:pPr/>
              <a:t>11/18/2020</a:t>
            </a:fld>
            <a:endParaRPr lang="en-PH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en-PH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BD66A5F0-D635-4FF1-921E-92ED37E08C52}" type="slidenum">
              <a:rPr lang="en-PH" smtClean="0"/>
              <a:pPr/>
              <a:t>‹#›</a:t>
            </a:fld>
            <a:endParaRPr lang="en-PH"/>
          </a:p>
        </p:txBody>
      </p:sp>
      <p:grpSp>
        <p:nvGrpSpPr>
          <p:cNvPr id="2" name="Group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slow" p14:dur="3900">
        <p14:glitter/>
      </p:transition>
    </mc:Choice>
    <mc:Fallback xmlns="">
      <p:transition spd="slow">
        <p:fade/>
      </p:transition>
    </mc:Fallback>
  </mc:AlternateContent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DE43E-6B75-4D1A-B5FB-B976D3567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600200"/>
            <a:ext cx="8229600" cy="1600200"/>
          </a:xfrm>
        </p:spPr>
        <p:txBody>
          <a:bodyPr>
            <a:normAutofit/>
          </a:bodyPr>
          <a:lstStyle/>
          <a:p>
            <a:pPr algn="ctr"/>
            <a:r>
              <a:rPr lang="en-US" sz="5400" b="1" dirty="0"/>
              <a:t>MAGANDANG ARAW</a:t>
            </a:r>
          </a:p>
        </p:txBody>
      </p:sp>
    </p:spTree>
    <p:extLst>
      <p:ext uri="{BB962C8B-B14F-4D97-AF65-F5344CB8AC3E}">
        <p14:creationId xmlns:p14="http://schemas.microsoft.com/office/powerpoint/2010/main" val="585654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33400"/>
            <a:ext cx="8229600" cy="5791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PH" sz="3600" b="1" u="sng" dirty="0">
                <a:latin typeface="Arial" panose="020B0604020202020204" pitchFamily="34" charset="0"/>
                <a:cs typeface="Arial" panose="020B0604020202020204" pitchFamily="34" charset="0"/>
              </a:rPr>
              <a:t>PANITIKANG POPULAR</a:t>
            </a:r>
          </a:p>
          <a:p>
            <a:pPr marL="0" indent="0">
              <a:buNone/>
            </a:pPr>
            <a:r>
              <a:rPr lang="en-PH" sz="3600" b="1" dirty="0">
                <a:latin typeface="Arial" panose="020B0604020202020204" pitchFamily="34" charset="0"/>
                <a:cs typeface="Arial" panose="020B0604020202020204" pitchFamily="34" charset="0"/>
              </a:rPr>
              <a:t>Encyclopedia</a:t>
            </a:r>
          </a:p>
          <a:p>
            <a:pPr marL="0" indent="0">
              <a:buNone/>
            </a:pPr>
            <a:r>
              <a:rPr lang="en-PH" sz="3600" dirty="0">
                <a:latin typeface="Arial" panose="020B0604020202020204" pitchFamily="34" charset="0"/>
                <a:cs typeface="Arial" panose="020B0604020202020204" pitchFamily="34" charset="0"/>
              </a:rPr>
              <a:t>ang </a:t>
            </a:r>
            <a:r>
              <a:rPr lang="en-PH" sz="3600" dirty="0" err="1">
                <a:latin typeface="Arial" panose="020B0604020202020204" pitchFamily="34" charset="0"/>
                <a:cs typeface="Arial" panose="020B0604020202020204" pitchFamily="34" charset="0"/>
              </a:rPr>
              <a:t>paghahatid</a:t>
            </a:r>
            <a:r>
              <a:rPr lang="en-PH" sz="3600" dirty="0">
                <a:latin typeface="Arial" panose="020B0604020202020204" pitchFamily="34" charset="0"/>
                <a:cs typeface="Arial" panose="020B0604020202020204" pitchFamily="34" charset="0"/>
              </a:rPr>
              <a:t> ng </a:t>
            </a:r>
            <a:r>
              <a:rPr lang="en-PH" sz="3600" dirty="0" err="1">
                <a:latin typeface="Arial" panose="020B0604020202020204" pitchFamily="34" charset="0"/>
                <a:cs typeface="Arial" panose="020B0604020202020204" pitchFamily="34" charset="0"/>
              </a:rPr>
              <a:t>mga</a:t>
            </a:r>
            <a:r>
              <a:rPr lang="en-PH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3600" dirty="0" err="1">
                <a:latin typeface="Arial" panose="020B0604020202020204" pitchFamily="34" charset="0"/>
                <a:cs typeface="Arial" panose="020B0604020202020204" pitchFamily="34" charset="0"/>
              </a:rPr>
              <a:t>impormasyon</a:t>
            </a:r>
            <a:r>
              <a:rPr lang="en-PH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3600" dirty="0" err="1">
                <a:latin typeface="Arial" panose="020B0604020202020204" pitchFamily="34" charset="0"/>
                <a:cs typeface="Arial" panose="020B0604020202020204" pitchFamily="34" charset="0"/>
              </a:rPr>
              <a:t>sa</a:t>
            </a:r>
            <a:r>
              <a:rPr lang="en-PH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3600" dirty="0" err="1">
                <a:latin typeface="Arial" panose="020B0604020202020204" pitchFamily="34" charset="0"/>
                <a:cs typeface="Arial" panose="020B0604020202020204" pitchFamily="34" charset="0"/>
              </a:rPr>
              <a:t>mamamayan</a:t>
            </a:r>
            <a:r>
              <a:rPr lang="en-PH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3600" dirty="0" err="1">
                <a:latin typeface="Arial" panose="020B0604020202020204" pitchFamily="34" charset="0"/>
                <a:cs typeface="Arial" panose="020B0604020202020204" pitchFamily="34" charset="0"/>
              </a:rPr>
              <a:t>sa</a:t>
            </a:r>
            <a:r>
              <a:rPr lang="en-PH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3600" dirty="0" err="1">
                <a:latin typeface="Arial" panose="020B0604020202020204" pitchFamily="34" charset="0"/>
                <a:cs typeface="Arial" panose="020B0604020202020204" pitchFamily="34" charset="0"/>
              </a:rPr>
              <a:t>pamamagitan</a:t>
            </a:r>
            <a:r>
              <a:rPr lang="en-PH" sz="3600" dirty="0">
                <a:latin typeface="Arial" panose="020B0604020202020204" pitchFamily="34" charset="0"/>
                <a:cs typeface="Arial" panose="020B0604020202020204" pitchFamily="34" charset="0"/>
              </a:rPr>
              <a:t> ng </a:t>
            </a:r>
            <a:r>
              <a:rPr lang="en-PH" sz="3600" dirty="0" err="1">
                <a:latin typeface="Arial" panose="020B0604020202020204" pitchFamily="34" charset="0"/>
                <a:cs typeface="Arial" panose="020B0604020202020204" pitchFamily="34" charset="0"/>
              </a:rPr>
              <a:t>radyo</a:t>
            </a:r>
            <a:r>
              <a:rPr lang="en-PH" sz="3600" dirty="0">
                <a:latin typeface="Arial" panose="020B0604020202020204" pitchFamily="34" charset="0"/>
                <a:cs typeface="Arial" panose="020B0604020202020204" pitchFamily="34" charset="0"/>
              </a:rPr>
              <a:t> at </a:t>
            </a:r>
            <a:r>
              <a:rPr lang="en-PH" sz="3600" dirty="0" err="1">
                <a:latin typeface="Arial" panose="020B0604020202020204" pitchFamily="34" charset="0"/>
                <a:cs typeface="Arial" panose="020B0604020202020204" pitchFamily="34" charset="0"/>
              </a:rPr>
              <a:t>telebisyon</a:t>
            </a:r>
            <a:r>
              <a:rPr lang="en-PH" sz="3600" dirty="0">
                <a:latin typeface="Arial" panose="020B0604020202020204" pitchFamily="34" charset="0"/>
                <a:cs typeface="Arial" panose="020B0604020202020204" pitchFamily="34" charset="0"/>
              </a:rPr>
              <a:t> ay </a:t>
            </a:r>
            <a:r>
              <a:rPr lang="en-PH" sz="3600" dirty="0" err="1">
                <a:latin typeface="Arial" panose="020B0604020202020204" pitchFamily="34" charset="0"/>
                <a:cs typeface="Arial" panose="020B0604020202020204" pitchFamily="34" charset="0"/>
              </a:rPr>
              <a:t>maituturing</a:t>
            </a:r>
            <a:r>
              <a:rPr lang="en-PH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3600" dirty="0" err="1">
                <a:latin typeface="Arial" panose="020B0604020202020204" pitchFamily="34" charset="0"/>
                <a:cs typeface="Arial" panose="020B0604020202020204" pitchFamily="34" charset="0"/>
              </a:rPr>
              <a:t>na</a:t>
            </a:r>
            <a:r>
              <a:rPr lang="en-PH" sz="3600" dirty="0">
                <a:latin typeface="Arial" panose="020B0604020202020204" pitchFamily="34" charset="0"/>
                <a:cs typeface="Arial" panose="020B0604020202020204" pitchFamily="34" charset="0"/>
              </a:rPr>
              <a:t> broadcast media. </a:t>
            </a:r>
            <a:r>
              <a:rPr lang="en-PH" sz="3600" dirty="0" err="1">
                <a:latin typeface="Arial" panose="020B0604020202020204" pitchFamily="34" charset="0"/>
                <a:cs typeface="Arial" panose="020B0604020202020204" pitchFamily="34" charset="0"/>
              </a:rPr>
              <a:t>Mula</a:t>
            </a:r>
            <a:r>
              <a:rPr lang="en-PH" sz="3600" dirty="0">
                <a:latin typeface="Arial" panose="020B0604020202020204" pitchFamily="34" charset="0"/>
                <a:cs typeface="Arial" panose="020B0604020202020204" pitchFamily="34" charset="0"/>
              </a:rPr>
              <a:t> noon </a:t>
            </a:r>
            <a:r>
              <a:rPr lang="en-PH" sz="3600" dirty="0" err="1">
                <a:latin typeface="Arial" panose="020B0604020202020204" pitchFamily="34" charset="0"/>
                <a:cs typeface="Arial" panose="020B0604020202020204" pitchFamily="34" charset="0"/>
              </a:rPr>
              <a:t>hanggang</a:t>
            </a:r>
            <a:r>
              <a:rPr lang="en-PH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3600" dirty="0" err="1">
                <a:latin typeface="Arial" panose="020B0604020202020204" pitchFamily="34" charset="0"/>
                <a:cs typeface="Arial" panose="020B0604020202020204" pitchFamily="34" charset="0"/>
              </a:rPr>
              <a:t>sa</a:t>
            </a:r>
            <a:r>
              <a:rPr lang="en-PH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3600" dirty="0" err="1">
                <a:latin typeface="Arial" panose="020B0604020202020204" pitchFamily="34" charset="0"/>
                <a:cs typeface="Arial" panose="020B0604020202020204" pitchFamily="34" charset="0"/>
              </a:rPr>
              <a:t>kasalukuyan</a:t>
            </a:r>
            <a:r>
              <a:rPr lang="en-PH" sz="36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PH" sz="3600" dirty="0" err="1">
                <a:latin typeface="Arial" panose="020B0604020202020204" pitchFamily="34" charset="0"/>
                <a:cs typeface="Arial" panose="020B0604020202020204" pitchFamily="34" charset="0"/>
              </a:rPr>
              <a:t>hindi</a:t>
            </a:r>
            <a:r>
              <a:rPr lang="en-PH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3600" dirty="0" err="1">
                <a:latin typeface="Arial" panose="020B0604020202020204" pitchFamily="34" charset="0"/>
                <a:cs typeface="Arial" panose="020B0604020202020204" pitchFamily="34" charset="0"/>
              </a:rPr>
              <a:t>maitatangging</a:t>
            </a:r>
            <a:r>
              <a:rPr lang="en-PH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3600" dirty="0" err="1">
                <a:latin typeface="Arial" panose="020B0604020202020204" pitchFamily="34" charset="0"/>
                <a:cs typeface="Arial" panose="020B0604020202020204" pitchFamily="34" charset="0"/>
              </a:rPr>
              <a:t>malaki</a:t>
            </a:r>
            <a:r>
              <a:rPr lang="en-PH" sz="3600" dirty="0">
                <a:latin typeface="Arial" panose="020B0604020202020204" pitchFamily="34" charset="0"/>
                <a:cs typeface="Arial" panose="020B0604020202020204" pitchFamily="34" charset="0"/>
              </a:rPr>
              <a:t> ang </a:t>
            </a:r>
            <a:r>
              <a:rPr lang="en-PH" sz="3600" dirty="0" err="1">
                <a:latin typeface="Arial" panose="020B0604020202020204" pitchFamily="34" charset="0"/>
                <a:cs typeface="Arial" panose="020B0604020202020204" pitchFamily="34" charset="0"/>
              </a:rPr>
              <a:t>papel</a:t>
            </a:r>
            <a:r>
              <a:rPr lang="en-PH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3600" dirty="0" err="1">
                <a:latin typeface="Arial" panose="020B0604020202020204" pitchFamily="34" charset="0"/>
                <a:cs typeface="Arial" panose="020B0604020202020204" pitchFamily="34" charset="0"/>
              </a:rPr>
              <a:t>na</a:t>
            </a:r>
            <a:r>
              <a:rPr lang="en-PH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3600" dirty="0" err="1">
                <a:latin typeface="Arial" panose="020B0604020202020204" pitchFamily="34" charset="0"/>
                <a:cs typeface="Arial" panose="020B0604020202020204" pitchFamily="34" charset="0"/>
              </a:rPr>
              <a:t>ginagampanan</a:t>
            </a:r>
            <a:r>
              <a:rPr lang="en-PH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3600" dirty="0" err="1">
                <a:latin typeface="Arial" panose="020B0604020202020204" pitchFamily="34" charset="0"/>
                <a:cs typeface="Arial" panose="020B0604020202020204" pitchFamily="34" charset="0"/>
              </a:rPr>
              <a:t>nito</a:t>
            </a:r>
            <a:r>
              <a:rPr lang="en-PH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3600" dirty="0" err="1">
                <a:latin typeface="Arial" panose="020B0604020202020204" pitchFamily="34" charset="0"/>
                <a:cs typeface="Arial" panose="020B0604020202020204" pitchFamily="34" charset="0"/>
              </a:rPr>
              <a:t>sa</a:t>
            </a:r>
            <a:r>
              <a:rPr lang="en-PH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3600" dirty="0" err="1">
                <a:latin typeface="Arial" panose="020B0604020202020204" pitchFamily="34" charset="0"/>
                <a:cs typeface="Arial" panose="020B0604020202020204" pitchFamily="34" charset="0"/>
              </a:rPr>
              <a:t>lipunang</a:t>
            </a:r>
            <a:r>
              <a:rPr lang="en-PH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3600" dirty="0" err="1">
                <a:latin typeface="Arial" panose="020B0604020202020204" pitchFamily="34" charset="0"/>
                <a:cs typeface="Arial" panose="020B0604020202020204" pitchFamily="34" charset="0"/>
              </a:rPr>
              <a:t>ating</a:t>
            </a:r>
            <a:r>
              <a:rPr lang="en-PH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3600" dirty="0" err="1">
                <a:latin typeface="Arial" panose="020B0604020202020204" pitchFamily="34" charset="0"/>
                <a:cs typeface="Arial" panose="020B0604020202020204" pitchFamily="34" charset="0"/>
              </a:rPr>
              <a:t>ginagalawan</a:t>
            </a:r>
            <a:r>
              <a:rPr lang="en-PH" sz="36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0" indent="0">
              <a:buNone/>
            </a:pPr>
            <a:endParaRPr lang="en-PH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718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33400"/>
            <a:ext cx="8229600" cy="5791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PH" sz="3600" b="1" u="sng" dirty="0">
                <a:latin typeface="Arial" panose="020B0604020202020204" pitchFamily="34" charset="0"/>
                <a:cs typeface="Arial" panose="020B0604020202020204" pitchFamily="34" charset="0"/>
              </a:rPr>
              <a:t>PANITIKANG POPULAR</a:t>
            </a:r>
          </a:p>
          <a:p>
            <a:pPr marL="0" indent="0">
              <a:buNone/>
            </a:pPr>
            <a:r>
              <a:rPr lang="en-PH" sz="3600" b="1" dirty="0">
                <a:latin typeface="Arial" panose="020B0604020202020204" pitchFamily="34" charset="0"/>
                <a:cs typeface="Arial" panose="020B0604020202020204" pitchFamily="34" charset="0"/>
              </a:rPr>
              <a:t>BOTKINP-LEVY</a:t>
            </a:r>
          </a:p>
          <a:p>
            <a:pPr marL="0" indent="0">
              <a:buNone/>
            </a:pPr>
            <a:r>
              <a:rPr lang="en-PH" sz="3600" dirty="0">
                <a:latin typeface="Arial" panose="020B0604020202020204" pitchFamily="34" charset="0"/>
                <a:cs typeface="Arial" panose="020B0604020202020204" pitchFamily="34" charset="0"/>
              </a:rPr>
              <a:t>Ang </a:t>
            </a:r>
            <a:r>
              <a:rPr lang="en-PH" sz="3600" dirty="0" err="1">
                <a:latin typeface="Arial" panose="020B0604020202020204" pitchFamily="34" charset="0"/>
                <a:cs typeface="Arial" panose="020B0604020202020204" pitchFamily="34" charset="0"/>
              </a:rPr>
              <a:t>komentaryong</a:t>
            </a:r>
            <a:r>
              <a:rPr lang="en-PH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3600" dirty="0" err="1">
                <a:latin typeface="Arial" panose="020B0604020202020204" pitchFamily="34" charset="0"/>
                <a:cs typeface="Arial" panose="020B0604020202020204" pitchFamily="34" charset="0"/>
              </a:rPr>
              <a:t>panradyo</a:t>
            </a:r>
            <a:r>
              <a:rPr lang="en-PH" sz="36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PH" sz="3600" dirty="0" err="1">
                <a:latin typeface="Arial" panose="020B0604020202020204" pitchFamily="34" charset="0"/>
                <a:cs typeface="Arial" panose="020B0604020202020204" pitchFamily="34" charset="0"/>
              </a:rPr>
              <a:t>na</a:t>
            </a:r>
            <a:r>
              <a:rPr lang="en-PH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3600" dirty="0" err="1">
                <a:latin typeface="Arial" panose="020B0604020202020204" pitchFamily="34" charset="0"/>
                <a:cs typeface="Arial" panose="020B0604020202020204" pitchFamily="34" charset="0"/>
              </a:rPr>
              <a:t>isa</a:t>
            </a:r>
            <a:r>
              <a:rPr lang="en-PH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3600" dirty="0" err="1">
                <a:latin typeface="Arial" panose="020B0604020202020204" pitchFamily="34" charset="0"/>
                <a:cs typeface="Arial" panose="020B0604020202020204" pitchFamily="34" charset="0"/>
              </a:rPr>
              <a:t>sa</a:t>
            </a:r>
            <a:r>
              <a:rPr lang="en-PH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3600" dirty="0" err="1">
                <a:latin typeface="Arial" panose="020B0604020202020204" pitchFamily="34" charset="0"/>
                <a:cs typeface="Arial" panose="020B0604020202020204" pitchFamily="34" charset="0"/>
              </a:rPr>
              <a:t>mga</a:t>
            </a:r>
            <a:r>
              <a:rPr lang="en-PH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3600" dirty="0" err="1">
                <a:latin typeface="Arial" panose="020B0604020202020204" pitchFamily="34" charset="0"/>
                <a:cs typeface="Arial" panose="020B0604020202020204" pitchFamily="34" charset="0"/>
              </a:rPr>
              <a:t>panitikang</a:t>
            </a:r>
            <a:r>
              <a:rPr lang="en-PH" sz="3600" dirty="0">
                <a:latin typeface="Arial" panose="020B0604020202020204" pitchFamily="34" charset="0"/>
                <a:cs typeface="Arial" panose="020B0604020202020204" pitchFamily="34" charset="0"/>
              </a:rPr>
              <a:t> popular) ay ang </a:t>
            </a:r>
            <a:r>
              <a:rPr lang="en-PH" sz="3600" dirty="0" err="1">
                <a:latin typeface="Arial" panose="020B0604020202020204" pitchFamily="34" charset="0"/>
                <a:cs typeface="Arial" panose="020B0604020202020204" pitchFamily="34" charset="0"/>
              </a:rPr>
              <a:t>pagbibigay</a:t>
            </a:r>
            <a:r>
              <a:rPr lang="en-PH" sz="3600" dirty="0">
                <a:latin typeface="Arial" panose="020B0604020202020204" pitchFamily="34" charset="0"/>
                <a:cs typeface="Arial" panose="020B0604020202020204" pitchFamily="34" charset="0"/>
              </a:rPr>
              <a:t> ng </a:t>
            </a:r>
            <a:r>
              <a:rPr lang="en-PH" sz="3600" dirty="0" err="1">
                <a:latin typeface="Arial" panose="020B0604020202020204" pitchFamily="34" charset="0"/>
                <a:cs typeface="Arial" panose="020B0604020202020204" pitchFamily="34" charset="0"/>
              </a:rPr>
              <a:t>oportunidad</a:t>
            </a:r>
            <a:r>
              <a:rPr lang="en-PH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3600" dirty="0" err="1">
                <a:latin typeface="Arial" panose="020B0604020202020204" pitchFamily="34" charset="0"/>
                <a:cs typeface="Arial" panose="020B0604020202020204" pitchFamily="34" charset="0"/>
              </a:rPr>
              <a:t>sa</a:t>
            </a:r>
            <a:r>
              <a:rPr lang="en-PH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3600" dirty="0" err="1">
                <a:latin typeface="Arial" panose="020B0604020202020204" pitchFamily="34" charset="0"/>
                <a:cs typeface="Arial" panose="020B0604020202020204" pitchFamily="34" charset="0"/>
              </a:rPr>
              <a:t>kabataan</a:t>
            </a:r>
            <a:r>
              <a:rPr lang="en-PH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3600" dirty="0" err="1">
                <a:latin typeface="Arial" panose="020B0604020202020204" pitchFamily="34" charset="0"/>
                <a:cs typeface="Arial" panose="020B0604020202020204" pitchFamily="34" charset="0"/>
              </a:rPr>
              <a:t>na</a:t>
            </a:r>
            <a:r>
              <a:rPr lang="en-PH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3600" dirty="0" err="1">
                <a:latin typeface="Arial" panose="020B0604020202020204" pitchFamily="34" charset="0"/>
                <a:cs typeface="Arial" panose="020B0604020202020204" pitchFamily="34" charset="0"/>
              </a:rPr>
              <a:t>maipahayag</a:t>
            </a:r>
            <a:r>
              <a:rPr lang="en-PH" sz="3600" dirty="0">
                <a:latin typeface="Arial" panose="020B0604020202020204" pitchFamily="34" charset="0"/>
                <a:cs typeface="Arial" panose="020B0604020202020204" pitchFamily="34" charset="0"/>
              </a:rPr>
              <a:t> ang </a:t>
            </a:r>
            <a:r>
              <a:rPr lang="en-PH" sz="3600" dirty="0" err="1">
                <a:latin typeface="Arial" panose="020B0604020202020204" pitchFamily="34" charset="0"/>
                <a:cs typeface="Arial" panose="020B0604020202020204" pitchFamily="34" charset="0"/>
              </a:rPr>
              <a:t>kanilang</a:t>
            </a:r>
            <a:r>
              <a:rPr lang="en-PH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3600" dirty="0" err="1">
                <a:latin typeface="Arial" panose="020B0604020202020204" pitchFamily="34" charset="0"/>
                <a:cs typeface="Arial" panose="020B0604020202020204" pitchFamily="34" charset="0"/>
              </a:rPr>
              <a:t>mga</a:t>
            </a:r>
            <a:r>
              <a:rPr lang="en-PH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3600" dirty="0" err="1">
                <a:latin typeface="Arial" panose="020B0604020202020204" pitchFamily="34" charset="0"/>
                <a:cs typeface="Arial" panose="020B0604020202020204" pitchFamily="34" charset="0"/>
              </a:rPr>
              <a:t>opinyon</a:t>
            </a:r>
            <a:r>
              <a:rPr lang="en-PH" sz="3600" dirty="0">
                <a:latin typeface="Arial" panose="020B0604020202020204" pitchFamily="34" charset="0"/>
                <a:cs typeface="Arial" panose="020B0604020202020204" pitchFamily="34" charset="0"/>
              </a:rPr>
              <a:t> at </a:t>
            </a:r>
            <a:r>
              <a:rPr lang="en-PH" sz="3600" dirty="0" err="1">
                <a:latin typeface="Arial" panose="020B0604020202020204" pitchFamily="34" charset="0"/>
                <a:cs typeface="Arial" panose="020B0604020202020204" pitchFamily="34" charset="0"/>
              </a:rPr>
              <a:t>saloobin</a:t>
            </a:r>
            <a:r>
              <a:rPr lang="en-PH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3600" dirty="0" err="1">
                <a:latin typeface="Arial" panose="020B0604020202020204" pitchFamily="34" charset="0"/>
                <a:cs typeface="Arial" panose="020B0604020202020204" pitchFamily="34" charset="0"/>
              </a:rPr>
              <a:t>kaugnay</a:t>
            </a:r>
            <a:r>
              <a:rPr lang="en-PH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3600" dirty="0" err="1">
                <a:latin typeface="Arial" panose="020B0604020202020204" pitchFamily="34" charset="0"/>
                <a:cs typeface="Arial" panose="020B0604020202020204" pitchFamily="34" charset="0"/>
              </a:rPr>
              <a:t>sa</a:t>
            </a:r>
            <a:r>
              <a:rPr lang="en-PH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3600" dirty="0" err="1">
                <a:latin typeface="Arial" panose="020B0604020202020204" pitchFamily="34" charset="0"/>
                <a:cs typeface="Arial" panose="020B0604020202020204" pitchFamily="34" charset="0"/>
              </a:rPr>
              <a:t>isang</a:t>
            </a:r>
            <a:r>
              <a:rPr lang="en-PH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3600" dirty="0" err="1">
                <a:latin typeface="Arial" panose="020B0604020202020204" pitchFamily="34" charset="0"/>
                <a:cs typeface="Arial" panose="020B0604020202020204" pitchFamily="34" charset="0"/>
              </a:rPr>
              <a:t>napapanahong</a:t>
            </a:r>
            <a:r>
              <a:rPr lang="en-PH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3600" dirty="0" err="1">
                <a:latin typeface="Arial" panose="020B0604020202020204" pitchFamily="34" charset="0"/>
                <a:cs typeface="Arial" panose="020B0604020202020204" pitchFamily="34" charset="0"/>
              </a:rPr>
              <a:t>isyu</a:t>
            </a:r>
            <a:r>
              <a:rPr lang="en-PH" sz="36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29659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228600"/>
            <a:ext cx="8915400" cy="640080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PH" sz="3600" b="1" u="sng" dirty="0">
                <a:latin typeface="Arial" panose="020B0604020202020204" pitchFamily="34" charset="0"/>
                <a:cs typeface="Arial" panose="020B0604020202020204" pitchFamily="34" charset="0"/>
              </a:rPr>
              <a:t>PANITIKANG POPULAR</a:t>
            </a:r>
          </a:p>
          <a:p>
            <a:pPr marL="0" indent="0">
              <a:buNone/>
            </a:pPr>
            <a:r>
              <a:rPr lang="en-PH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Botkinp</a:t>
            </a:r>
            <a:r>
              <a:rPr lang="en-PH" sz="3600" b="1" dirty="0">
                <a:latin typeface="Arial" panose="020B0604020202020204" pitchFamily="34" charset="0"/>
                <a:cs typeface="Arial" panose="020B0604020202020204" pitchFamily="34" charset="0"/>
              </a:rPr>
              <a:t>-Levy</a:t>
            </a:r>
          </a:p>
          <a:p>
            <a:r>
              <a:rPr lang="en-PH" sz="3600" dirty="0">
                <a:latin typeface="Arial" panose="020B0604020202020204" pitchFamily="34" charset="0"/>
                <a:cs typeface="Arial" panose="020B0604020202020204" pitchFamily="34" charset="0"/>
              </a:rPr>
              <a:t>Ang </a:t>
            </a:r>
            <a:r>
              <a:rPr lang="en-PH" sz="3600" dirty="0" err="1">
                <a:latin typeface="Arial" panose="020B0604020202020204" pitchFamily="34" charset="0"/>
                <a:cs typeface="Arial" panose="020B0604020202020204" pitchFamily="34" charset="0"/>
              </a:rPr>
              <a:t>pagbibigay</a:t>
            </a:r>
            <a:r>
              <a:rPr lang="en-PH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3600" dirty="0" err="1">
                <a:latin typeface="Arial" panose="020B0604020202020204" pitchFamily="34" charset="0"/>
                <a:cs typeface="Arial" panose="020B0604020202020204" pitchFamily="34" charset="0"/>
              </a:rPr>
              <a:t>opinyon</a:t>
            </a:r>
            <a:r>
              <a:rPr lang="en-PH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3600" dirty="0" err="1">
                <a:latin typeface="Arial" panose="020B0604020202020204" pitchFamily="34" charset="0"/>
                <a:cs typeface="Arial" panose="020B0604020202020204" pitchFamily="34" charset="0"/>
              </a:rPr>
              <a:t>ayon</a:t>
            </a:r>
            <a:r>
              <a:rPr lang="en-PH" sz="3600" dirty="0">
                <a:latin typeface="Arial" panose="020B0604020202020204" pitchFamily="34" charset="0"/>
                <a:cs typeface="Arial" panose="020B0604020202020204" pitchFamily="34" charset="0"/>
              </a:rPr>
              <a:t> kay Levy ay </a:t>
            </a:r>
            <a:r>
              <a:rPr lang="en-PH" sz="3600" dirty="0" err="1">
                <a:latin typeface="Arial" panose="020B0604020202020204" pitchFamily="34" charset="0"/>
                <a:cs typeface="Arial" panose="020B0604020202020204" pitchFamily="34" charset="0"/>
              </a:rPr>
              <a:t>makatutulong</a:t>
            </a:r>
            <a:r>
              <a:rPr lang="en-PH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3600" dirty="0" err="1">
                <a:latin typeface="Arial" panose="020B0604020202020204" pitchFamily="34" charset="0"/>
                <a:cs typeface="Arial" panose="020B0604020202020204" pitchFamily="34" charset="0"/>
              </a:rPr>
              <a:t>nang</a:t>
            </a:r>
            <a:r>
              <a:rPr lang="en-PH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3600" dirty="0" err="1">
                <a:latin typeface="Arial" panose="020B0604020202020204" pitchFamily="34" charset="0"/>
                <a:cs typeface="Arial" panose="020B0604020202020204" pitchFamily="34" charset="0"/>
              </a:rPr>
              <a:t>malaki</a:t>
            </a:r>
            <a:r>
              <a:rPr lang="en-PH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3600" dirty="0" err="1">
                <a:latin typeface="Arial" panose="020B0604020202020204" pitchFamily="34" charset="0"/>
                <a:cs typeface="Arial" panose="020B0604020202020204" pitchFamily="34" charset="0"/>
              </a:rPr>
              <a:t>upang</a:t>
            </a:r>
            <a:r>
              <a:rPr lang="en-PH" sz="3600" dirty="0">
                <a:latin typeface="Arial" panose="020B0604020202020204" pitchFamily="34" charset="0"/>
                <a:cs typeface="Arial" panose="020B0604020202020204" pitchFamily="34" charset="0"/>
              </a:rPr>
              <a:t> ang </a:t>
            </a:r>
            <a:r>
              <a:rPr lang="en-PH" sz="3600" dirty="0" err="1">
                <a:latin typeface="Arial" panose="020B0604020202020204" pitchFamily="34" charset="0"/>
                <a:cs typeface="Arial" panose="020B0604020202020204" pitchFamily="34" charset="0"/>
              </a:rPr>
              <a:t>kabataan</a:t>
            </a:r>
            <a:r>
              <a:rPr lang="en-PH" sz="3600" dirty="0">
                <a:latin typeface="Arial" panose="020B0604020202020204" pitchFamily="34" charset="0"/>
                <a:cs typeface="Arial" panose="020B0604020202020204" pitchFamily="34" charset="0"/>
              </a:rPr>
              <a:t> ay </a:t>
            </a:r>
            <a:r>
              <a:rPr lang="en-PH" sz="3600" dirty="0" err="1">
                <a:latin typeface="Arial" panose="020B0604020202020204" pitchFamily="34" charset="0"/>
                <a:cs typeface="Arial" panose="020B0604020202020204" pitchFamily="34" charset="0"/>
              </a:rPr>
              <a:t>higit</a:t>
            </a:r>
            <a:r>
              <a:rPr lang="en-PH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3600" dirty="0" err="1">
                <a:latin typeface="Arial" panose="020B0604020202020204" pitchFamily="34" charset="0"/>
                <a:cs typeface="Arial" panose="020B0604020202020204" pitchFamily="34" charset="0"/>
              </a:rPr>
              <a:t>na</a:t>
            </a:r>
            <a:r>
              <a:rPr lang="en-PH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3600" dirty="0" err="1">
                <a:latin typeface="Arial" panose="020B0604020202020204" pitchFamily="34" charset="0"/>
                <a:cs typeface="Arial" panose="020B0604020202020204" pitchFamily="34" charset="0"/>
              </a:rPr>
              <a:t>maging</a:t>
            </a:r>
            <a:r>
              <a:rPr lang="en-PH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3600" dirty="0" err="1">
                <a:latin typeface="Arial" panose="020B0604020202020204" pitchFamily="34" charset="0"/>
                <a:cs typeface="Arial" panose="020B0604020202020204" pitchFamily="34" charset="0"/>
              </a:rPr>
              <a:t>epektibong</a:t>
            </a:r>
            <a:r>
              <a:rPr lang="en-PH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3600" dirty="0" err="1">
                <a:latin typeface="Arial" panose="020B0604020202020204" pitchFamily="34" charset="0"/>
                <a:cs typeface="Arial" panose="020B0604020202020204" pitchFamily="34" charset="0"/>
              </a:rPr>
              <a:t>tagapagsalita</a:t>
            </a:r>
            <a:r>
              <a:rPr lang="en-PH" sz="36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r>
              <a:rPr lang="en-PH" sz="3600" dirty="0">
                <a:latin typeface="Arial" panose="020B0604020202020204" pitchFamily="34" charset="0"/>
                <a:cs typeface="Arial" panose="020B0604020202020204" pitchFamily="34" charset="0"/>
              </a:rPr>
              <a:t>Ito ang </a:t>
            </a:r>
            <a:r>
              <a:rPr lang="en-PH" sz="3600" dirty="0" err="1">
                <a:latin typeface="Arial" panose="020B0604020202020204" pitchFamily="34" charset="0"/>
                <a:cs typeface="Arial" panose="020B0604020202020204" pitchFamily="34" charset="0"/>
              </a:rPr>
              <a:t>unang</a:t>
            </a:r>
            <a:r>
              <a:rPr lang="en-PH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3600" dirty="0" err="1">
                <a:latin typeface="Arial" panose="020B0604020202020204" pitchFamily="34" charset="0"/>
                <a:cs typeface="Arial" panose="020B0604020202020204" pitchFamily="34" charset="0"/>
              </a:rPr>
              <a:t>hakbang</a:t>
            </a:r>
            <a:r>
              <a:rPr lang="en-PH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3600" dirty="0" err="1">
                <a:latin typeface="Arial" panose="020B0604020202020204" pitchFamily="34" charset="0"/>
                <a:cs typeface="Arial" panose="020B0604020202020204" pitchFamily="34" charset="0"/>
              </a:rPr>
              <a:t>upang</a:t>
            </a:r>
            <a:r>
              <a:rPr lang="en-PH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3600" dirty="0" err="1">
                <a:latin typeface="Arial" panose="020B0604020202020204" pitchFamily="34" charset="0"/>
                <a:cs typeface="Arial" panose="020B0604020202020204" pitchFamily="34" charset="0"/>
              </a:rPr>
              <a:t>makagawa</a:t>
            </a:r>
            <a:r>
              <a:rPr lang="en-PH" sz="3600" dirty="0">
                <a:latin typeface="Arial" panose="020B0604020202020204" pitchFamily="34" charset="0"/>
                <a:cs typeface="Arial" panose="020B0604020202020204" pitchFamily="34" charset="0"/>
              </a:rPr>
              <a:t> ng </a:t>
            </a:r>
            <a:r>
              <a:rPr lang="en-PH" sz="3600" dirty="0" err="1">
                <a:latin typeface="Arial" panose="020B0604020202020204" pitchFamily="34" charset="0"/>
                <a:cs typeface="Arial" panose="020B0604020202020204" pitchFamily="34" charset="0"/>
              </a:rPr>
              <a:t>isang</a:t>
            </a:r>
            <a:r>
              <a:rPr lang="en-PH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3600" dirty="0" err="1">
                <a:latin typeface="Arial" panose="020B0604020202020204" pitchFamily="34" charset="0"/>
                <a:cs typeface="Arial" panose="020B0604020202020204" pitchFamily="34" charset="0"/>
              </a:rPr>
              <a:t>mahusay</a:t>
            </a:r>
            <a:r>
              <a:rPr lang="en-PH" sz="3600" dirty="0">
                <a:latin typeface="Arial" panose="020B0604020202020204" pitchFamily="34" charset="0"/>
                <a:cs typeface="Arial" panose="020B0604020202020204" pitchFamily="34" charset="0"/>
              </a:rPr>
              <a:t> at </a:t>
            </a:r>
            <a:r>
              <a:rPr lang="en-PH" sz="3600" dirty="0" err="1">
                <a:latin typeface="Arial" panose="020B0604020202020204" pitchFamily="34" charset="0"/>
                <a:cs typeface="Arial" panose="020B0604020202020204" pitchFamily="34" charset="0"/>
              </a:rPr>
              <a:t>epektibong</a:t>
            </a:r>
            <a:r>
              <a:rPr lang="en-PH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3600" dirty="0" err="1">
                <a:latin typeface="Arial" panose="020B0604020202020204" pitchFamily="34" charset="0"/>
                <a:cs typeface="Arial" panose="020B0604020202020204" pitchFamily="34" charset="0"/>
              </a:rPr>
              <a:t>komentaryong</a:t>
            </a:r>
            <a:r>
              <a:rPr lang="en-PH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3600" dirty="0" err="1">
                <a:latin typeface="Arial" panose="020B0604020202020204" pitchFamily="34" charset="0"/>
                <a:cs typeface="Arial" panose="020B0604020202020204" pitchFamily="34" charset="0"/>
              </a:rPr>
              <a:t>panradyo</a:t>
            </a:r>
            <a:r>
              <a:rPr lang="en-PH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PH" sz="3600" dirty="0">
                <a:latin typeface="Arial" panose="020B0604020202020204" pitchFamily="34" charset="0"/>
                <a:cs typeface="Arial" panose="020B0604020202020204" pitchFamily="34" charset="0"/>
              </a:rPr>
              <a:t>Lalo </a:t>
            </a:r>
            <a:r>
              <a:rPr lang="en-PH" sz="3600" dirty="0" err="1">
                <a:latin typeface="Arial" panose="020B0604020202020204" pitchFamily="34" charset="0"/>
                <a:cs typeface="Arial" panose="020B0604020202020204" pitchFamily="34" charset="0"/>
              </a:rPr>
              <a:t>na</a:t>
            </a:r>
            <a:r>
              <a:rPr lang="en-PH" sz="3600" dirty="0">
                <a:latin typeface="Arial" panose="020B0604020202020204" pitchFamily="34" charset="0"/>
                <a:cs typeface="Arial" panose="020B0604020202020204" pitchFamily="34" charset="0"/>
              </a:rPr>
              <a:t> ang </a:t>
            </a:r>
            <a:r>
              <a:rPr lang="en-PH" sz="3600" dirty="0" err="1">
                <a:latin typeface="Arial" panose="020B0604020202020204" pitchFamily="34" charset="0"/>
                <a:cs typeface="Arial" panose="020B0604020202020204" pitchFamily="34" charset="0"/>
              </a:rPr>
              <a:t>pagkakaroon</a:t>
            </a:r>
            <a:r>
              <a:rPr lang="en-PH" sz="3600" dirty="0">
                <a:latin typeface="Arial" panose="020B0604020202020204" pitchFamily="34" charset="0"/>
                <a:cs typeface="Arial" panose="020B0604020202020204" pitchFamily="34" charset="0"/>
              </a:rPr>
              <a:t> ng </a:t>
            </a:r>
            <a:r>
              <a:rPr lang="en-PH" sz="3600" dirty="0" err="1">
                <a:latin typeface="Arial" panose="020B0604020202020204" pitchFamily="34" charset="0"/>
                <a:cs typeface="Arial" panose="020B0604020202020204" pitchFamily="34" charset="0"/>
              </a:rPr>
              <a:t>malawak</a:t>
            </a:r>
            <a:r>
              <a:rPr lang="en-PH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3600" dirty="0" err="1">
                <a:latin typeface="Arial" panose="020B0604020202020204" pitchFamily="34" charset="0"/>
                <a:cs typeface="Arial" panose="020B0604020202020204" pitchFamily="34" charset="0"/>
              </a:rPr>
              <a:t>na</a:t>
            </a:r>
            <a:r>
              <a:rPr lang="en-PH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3600" dirty="0" err="1">
                <a:latin typeface="Arial" panose="020B0604020202020204" pitchFamily="34" charset="0"/>
                <a:cs typeface="Arial" panose="020B0604020202020204" pitchFamily="34" charset="0"/>
              </a:rPr>
              <a:t>kaalaman</a:t>
            </a:r>
            <a:r>
              <a:rPr lang="en-PH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3600" dirty="0" err="1">
                <a:latin typeface="Arial" panose="020B0604020202020204" pitchFamily="34" charset="0"/>
                <a:cs typeface="Arial" panose="020B0604020202020204" pitchFamily="34" charset="0"/>
              </a:rPr>
              <a:t>sa</a:t>
            </a:r>
            <a:r>
              <a:rPr lang="en-PH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3600" dirty="0" err="1">
                <a:latin typeface="Arial" panose="020B0604020202020204" pitchFamily="34" charset="0"/>
                <a:cs typeface="Arial" panose="020B0604020202020204" pitchFamily="34" charset="0"/>
              </a:rPr>
              <a:t>pagsulat</a:t>
            </a:r>
            <a:r>
              <a:rPr lang="en-PH" sz="3600" dirty="0">
                <a:latin typeface="Arial" panose="020B0604020202020204" pitchFamily="34" charset="0"/>
                <a:cs typeface="Arial" panose="020B0604020202020204" pitchFamily="34" charset="0"/>
              </a:rPr>
              <a:t> ng </a:t>
            </a:r>
            <a:r>
              <a:rPr lang="en-PH" sz="3600" dirty="0" err="1">
                <a:latin typeface="Arial" panose="020B0604020202020204" pitchFamily="34" charset="0"/>
                <a:cs typeface="Arial" panose="020B0604020202020204" pitchFamily="34" charset="0"/>
              </a:rPr>
              <a:t>isang</a:t>
            </a:r>
            <a:r>
              <a:rPr lang="en-PH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3600" dirty="0" err="1">
                <a:latin typeface="Arial" panose="020B0604020202020204" pitchFamily="34" charset="0"/>
                <a:cs typeface="Arial" panose="020B0604020202020204" pitchFamily="34" charset="0"/>
              </a:rPr>
              <a:t>sanaysay</a:t>
            </a:r>
            <a:r>
              <a:rPr lang="en-PH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3600" dirty="0" err="1">
                <a:latin typeface="Arial" panose="020B0604020202020204" pitchFamily="34" charset="0"/>
                <a:cs typeface="Arial" panose="020B0604020202020204" pitchFamily="34" charset="0"/>
              </a:rPr>
              <a:t>na</a:t>
            </a:r>
            <a:r>
              <a:rPr lang="en-PH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3600" dirty="0" err="1">
                <a:latin typeface="Arial" panose="020B0604020202020204" pitchFamily="34" charset="0"/>
                <a:cs typeface="Arial" panose="020B0604020202020204" pitchFamily="34" charset="0"/>
              </a:rPr>
              <a:t>naglalahad</a:t>
            </a:r>
            <a:r>
              <a:rPr lang="en-PH" sz="3600" dirty="0">
                <a:latin typeface="Arial" panose="020B0604020202020204" pitchFamily="34" charset="0"/>
                <a:cs typeface="Arial" panose="020B0604020202020204" pitchFamily="34" charset="0"/>
              </a:rPr>
              <a:t> ng </a:t>
            </a:r>
            <a:r>
              <a:rPr lang="en-PH" sz="3600" dirty="0" err="1">
                <a:latin typeface="Arial" panose="020B0604020202020204" pitchFamily="34" charset="0"/>
                <a:cs typeface="Arial" panose="020B0604020202020204" pitchFamily="34" charset="0"/>
              </a:rPr>
              <a:t>opinyon</a:t>
            </a:r>
            <a:r>
              <a:rPr lang="en-PH" sz="3600" dirty="0">
                <a:latin typeface="Arial" panose="020B0604020202020204" pitchFamily="34" charset="0"/>
                <a:cs typeface="Arial" panose="020B0604020202020204" pitchFamily="34" charset="0"/>
              </a:rPr>
              <a:t> o </a:t>
            </a:r>
            <a:r>
              <a:rPr lang="en-PH" sz="3600" dirty="0" err="1">
                <a:latin typeface="Arial" panose="020B0604020202020204" pitchFamily="34" charset="0"/>
                <a:cs typeface="Arial" panose="020B0604020202020204" pitchFamily="34" charset="0"/>
              </a:rPr>
              <a:t>pananaw</a:t>
            </a:r>
            <a:r>
              <a:rPr lang="en-PH" sz="36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58142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33400"/>
            <a:ext cx="8229600" cy="5791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PH" sz="3600" b="1" u="sng" dirty="0" err="1">
                <a:latin typeface="Arial" panose="020B0604020202020204" pitchFamily="34" charset="0"/>
                <a:cs typeface="Arial" panose="020B0604020202020204" pitchFamily="34" charset="0"/>
              </a:rPr>
              <a:t>Ano</a:t>
            </a:r>
            <a:r>
              <a:rPr lang="en-PH" sz="3600" b="1" u="sng" dirty="0">
                <a:latin typeface="Arial" panose="020B0604020202020204" pitchFamily="34" charset="0"/>
                <a:cs typeface="Arial" panose="020B0604020202020204" pitchFamily="34" charset="0"/>
              </a:rPr>
              <a:t> ang </a:t>
            </a:r>
            <a:r>
              <a:rPr lang="en-PH" sz="3600" b="1" u="sng" dirty="0" err="1">
                <a:latin typeface="Arial" panose="020B0604020202020204" pitchFamily="34" charset="0"/>
                <a:cs typeface="Arial" panose="020B0604020202020204" pitchFamily="34" charset="0"/>
              </a:rPr>
              <a:t>Panitikang</a:t>
            </a:r>
            <a:r>
              <a:rPr lang="en-PH" sz="3600" b="1" u="sng" dirty="0">
                <a:latin typeface="Arial" panose="020B0604020202020204" pitchFamily="34" charset="0"/>
                <a:cs typeface="Arial" panose="020B0604020202020204" pitchFamily="34" charset="0"/>
              </a:rPr>
              <a:t> Popular </a:t>
            </a:r>
            <a:r>
              <a:rPr lang="en-PH" sz="3600" b="1" u="sng" dirty="0" err="1">
                <a:latin typeface="Arial" panose="020B0604020202020204" pitchFamily="34" charset="0"/>
                <a:cs typeface="Arial" panose="020B0604020202020204" pitchFamily="34" charset="0"/>
              </a:rPr>
              <a:t>sa</a:t>
            </a:r>
            <a:r>
              <a:rPr lang="en-PH" sz="3600" b="1" u="sng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3600" b="1" u="sng" dirty="0" err="1">
                <a:latin typeface="Arial" panose="020B0604020202020204" pitchFamily="34" charset="0"/>
                <a:cs typeface="Arial" panose="020B0604020202020204" pitchFamily="34" charset="0"/>
              </a:rPr>
              <a:t>Espasyo</a:t>
            </a:r>
            <a:r>
              <a:rPr lang="en-PH" sz="3600" b="1" u="sng" dirty="0">
                <a:latin typeface="Arial" panose="020B0604020202020204" pitchFamily="34" charset="0"/>
                <a:cs typeface="Arial" panose="020B0604020202020204" pitchFamily="34" charset="0"/>
              </a:rPr>
              <a:t> ng </a:t>
            </a:r>
            <a:r>
              <a:rPr lang="en-PH" sz="3600" b="1" u="sng" dirty="0" err="1">
                <a:latin typeface="Arial" panose="020B0604020202020204" pitchFamily="34" charset="0"/>
                <a:cs typeface="Arial" panose="020B0604020202020204" pitchFamily="34" charset="0"/>
              </a:rPr>
              <a:t>Midya</a:t>
            </a:r>
            <a:endParaRPr lang="en-PH" sz="36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8085241-7B3C-40D4-BDFD-1DCFC561C8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981200"/>
            <a:ext cx="7773074" cy="4194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628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33400"/>
            <a:ext cx="8229600" cy="5791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PH" sz="3600" b="1" u="sng" dirty="0" err="1">
                <a:latin typeface="Arial" panose="020B0604020202020204" pitchFamily="34" charset="0"/>
                <a:cs typeface="Arial" panose="020B0604020202020204" pitchFamily="34" charset="0"/>
              </a:rPr>
              <a:t>Panitikang</a:t>
            </a:r>
            <a:r>
              <a:rPr lang="en-PH" sz="3600" b="1" u="sng" dirty="0">
                <a:latin typeface="Arial" panose="020B0604020202020204" pitchFamily="34" charset="0"/>
                <a:cs typeface="Arial" panose="020B0604020202020204" pitchFamily="34" charset="0"/>
              </a:rPr>
              <a:t> Popular </a:t>
            </a:r>
            <a:r>
              <a:rPr lang="en-PH" sz="3600" b="1" u="sng" dirty="0" err="1">
                <a:latin typeface="Arial" panose="020B0604020202020204" pitchFamily="34" charset="0"/>
                <a:cs typeface="Arial" panose="020B0604020202020204" pitchFamily="34" charset="0"/>
              </a:rPr>
              <a:t>sa</a:t>
            </a:r>
            <a:r>
              <a:rPr lang="en-PH" sz="3600" b="1" u="sng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3600" b="1" u="sng" dirty="0" err="1">
                <a:latin typeface="Arial" panose="020B0604020202020204" pitchFamily="34" charset="0"/>
                <a:cs typeface="Arial" panose="020B0604020202020204" pitchFamily="34" charset="0"/>
              </a:rPr>
              <a:t>Espasyo</a:t>
            </a:r>
            <a:r>
              <a:rPr lang="en-PH" sz="3600" b="1" u="sng" dirty="0">
                <a:latin typeface="Arial" panose="020B0604020202020204" pitchFamily="34" charset="0"/>
                <a:cs typeface="Arial" panose="020B0604020202020204" pitchFamily="34" charset="0"/>
              </a:rPr>
              <a:t> ng </a:t>
            </a:r>
            <a:r>
              <a:rPr lang="en-PH" sz="3600" b="1" u="sng" dirty="0" err="1">
                <a:latin typeface="Arial" panose="020B0604020202020204" pitchFamily="34" charset="0"/>
                <a:cs typeface="Arial" panose="020B0604020202020204" pitchFamily="34" charset="0"/>
              </a:rPr>
              <a:t>Midya</a:t>
            </a:r>
            <a:endParaRPr lang="en-PH" sz="36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PH" sz="3600" dirty="0">
                <a:latin typeface="Arial" panose="020B0604020202020204" pitchFamily="34" charset="0"/>
                <a:cs typeface="Arial" panose="020B0604020202020204" pitchFamily="34" charset="0"/>
              </a:rPr>
              <a:t>ay may </a:t>
            </a:r>
            <a:r>
              <a:rPr lang="en-PH" sz="3600" dirty="0" err="1">
                <a:latin typeface="Arial" panose="020B0604020202020204" pitchFamily="34" charset="0"/>
                <a:cs typeface="Arial" panose="020B0604020202020204" pitchFamily="34" charset="0"/>
              </a:rPr>
              <a:t>malaking</a:t>
            </a:r>
            <a:r>
              <a:rPr lang="en-PH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3600" dirty="0" err="1">
                <a:latin typeface="Arial" panose="020B0604020202020204" pitchFamily="34" charset="0"/>
                <a:cs typeface="Arial" panose="020B0604020202020204" pitchFamily="34" charset="0"/>
              </a:rPr>
              <a:t>kaugnayan</a:t>
            </a:r>
            <a:r>
              <a:rPr lang="en-PH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3600" dirty="0" err="1">
                <a:latin typeface="Arial" panose="020B0604020202020204" pitchFamily="34" charset="0"/>
                <a:cs typeface="Arial" panose="020B0604020202020204" pitchFamily="34" charset="0"/>
              </a:rPr>
              <a:t>sa</a:t>
            </a:r>
            <a:r>
              <a:rPr lang="en-PH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3600" dirty="0" err="1">
                <a:latin typeface="Arial" panose="020B0604020202020204" pitchFamily="34" charset="0"/>
                <a:cs typeface="Arial" panose="020B0604020202020204" pitchFamily="34" charset="0"/>
              </a:rPr>
              <a:t>kulturang</a:t>
            </a:r>
            <a:r>
              <a:rPr lang="en-PH" sz="3600" dirty="0">
                <a:latin typeface="Arial" panose="020B0604020202020204" pitchFamily="34" charset="0"/>
                <a:cs typeface="Arial" panose="020B0604020202020204" pitchFamily="34" charset="0"/>
              </a:rPr>
              <a:t> popular </a:t>
            </a:r>
            <a:r>
              <a:rPr lang="en-PH" sz="3600" dirty="0" err="1">
                <a:latin typeface="Arial" panose="020B0604020202020204" pitchFamily="34" charset="0"/>
                <a:cs typeface="Arial" panose="020B0604020202020204" pitchFamily="34" charset="0"/>
              </a:rPr>
              <a:t>na</a:t>
            </a:r>
            <a:r>
              <a:rPr lang="en-PH" sz="3600" dirty="0">
                <a:latin typeface="Arial" panose="020B0604020202020204" pitchFamily="34" charset="0"/>
                <a:cs typeface="Arial" panose="020B0604020202020204" pitchFamily="34" charset="0"/>
              </a:rPr>
              <a:t> ang </a:t>
            </a:r>
            <a:r>
              <a:rPr lang="en-PH" sz="3600" dirty="0" err="1">
                <a:latin typeface="Arial" panose="020B0604020202020204" pitchFamily="34" charset="0"/>
                <a:cs typeface="Arial" panose="020B0604020202020204" pitchFamily="34" charset="0"/>
              </a:rPr>
              <a:t>mga</a:t>
            </a:r>
            <a:r>
              <a:rPr lang="en-PH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3600" dirty="0" err="1">
                <a:latin typeface="Arial" panose="020B0604020202020204" pitchFamily="34" charset="0"/>
                <a:cs typeface="Arial" panose="020B0604020202020204" pitchFamily="34" charset="0"/>
              </a:rPr>
              <a:t>bagay</a:t>
            </a:r>
            <a:r>
              <a:rPr lang="en-PH" sz="3600" dirty="0">
                <a:latin typeface="Arial" panose="020B0604020202020204" pitchFamily="34" charset="0"/>
                <a:cs typeface="Arial" panose="020B0604020202020204" pitchFamily="34" charset="0"/>
              </a:rPr>
              <a:t> ay </a:t>
            </a:r>
            <a:r>
              <a:rPr lang="en-PH" sz="3600" dirty="0" err="1">
                <a:latin typeface="Arial" panose="020B0604020202020204" pitchFamily="34" charset="0"/>
                <a:cs typeface="Arial" panose="020B0604020202020204" pitchFamily="34" charset="0"/>
              </a:rPr>
              <a:t>pawang</a:t>
            </a:r>
            <a:r>
              <a:rPr lang="en-PH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3600" dirty="0" err="1">
                <a:latin typeface="Arial" panose="020B0604020202020204" pitchFamily="34" charset="0"/>
                <a:cs typeface="Arial" panose="020B0604020202020204" pitchFamily="34" charset="0"/>
              </a:rPr>
              <a:t>gumagamit</a:t>
            </a:r>
            <a:r>
              <a:rPr lang="en-PH" sz="3600" dirty="0">
                <a:latin typeface="Arial" panose="020B0604020202020204" pitchFamily="34" charset="0"/>
                <a:cs typeface="Arial" panose="020B0604020202020204" pitchFamily="34" charset="0"/>
              </a:rPr>
              <a:t> ng </a:t>
            </a:r>
            <a:r>
              <a:rPr lang="en-PH" sz="3600" dirty="0" err="1">
                <a:latin typeface="Arial" panose="020B0604020202020204" pitchFamily="34" charset="0"/>
                <a:cs typeface="Arial" panose="020B0604020202020204" pitchFamily="34" charset="0"/>
              </a:rPr>
              <a:t>mga</a:t>
            </a:r>
            <a:r>
              <a:rPr lang="en-PH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3600" dirty="0" err="1">
                <a:latin typeface="Arial" panose="020B0604020202020204" pitchFamily="34" charset="0"/>
                <a:cs typeface="Arial" panose="020B0604020202020204" pitchFamily="34" charset="0"/>
              </a:rPr>
              <a:t>bagong</a:t>
            </a:r>
            <a:r>
              <a:rPr lang="en-PH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3600" dirty="0" err="1">
                <a:latin typeface="Arial" panose="020B0604020202020204" pitchFamily="34" charset="0"/>
                <a:cs typeface="Arial" panose="020B0604020202020204" pitchFamily="34" charset="0"/>
              </a:rPr>
              <a:t>kasangkapan</a:t>
            </a:r>
            <a:r>
              <a:rPr lang="en-PH" sz="36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PH" sz="3600" dirty="0" err="1">
                <a:latin typeface="Arial" panose="020B0604020202020204" pitchFamily="34" charset="0"/>
                <a:cs typeface="Arial" panose="020B0604020202020204" pitchFamily="34" charset="0"/>
              </a:rPr>
              <a:t>imahe</a:t>
            </a:r>
            <a:r>
              <a:rPr lang="en-PH" sz="36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PH" sz="3600" dirty="0" err="1">
                <a:latin typeface="Arial" panose="020B0604020202020204" pitchFamily="34" charset="0"/>
                <a:cs typeface="Arial" panose="020B0604020202020204" pitchFamily="34" charset="0"/>
              </a:rPr>
              <a:t>diwa</a:t>
            </a:r>
            <a:r>
              <a:rPr lang="en-PH" sz="3600" dirty="0">
                <a:latin typeface="Arial" panose="020B0604020202020204" pitchFamily="34" charset="0"/>
                <a:cs typeface="Arial" panose="020B0604020202020204" pitchFamily="34" charset="0"/>
              </a:rPr>
              <a:t>, at </a:t>
            </a:r>
            <a:r>
              <a:rPr lang="en-PH" sz="3600" dirty="0" err="1">
                <a:latin typeface="Arial" panose="020B0604020202020204" pitchFamily="34" charset="0"/>
                <a:cs typeface="Arial" panose="020B0604020202020204" pitchFamily="34" charset="0"/>
              </a:rPr>
              <a:t>iba</a:t>
            </a:r>
            <a:r>
              <a:rPr lang="en-PH" sz="3600" dirty="0">
                <a:latin typeface="Arial" panose="020B0604020202020204" pitchFamily="34" charset="0"/>
                <a:cs typeface="Arial" panose="020B0604020202020204" pitchFamily="34" charset="0"/>
              </a:rPr>
              <a:t> pang </a:t>
            </a:r>
            <a:r>
              <a:rPr lang="en-PH" sz="3600" dirty="0" err="1">
                <a:latin typeface="Arial" panose="020B0604020202020204" pitchFamily="34" charset="0"/>
                <a:cs typeface="Arial" panose="020B0604020202020204" pitchFamily="34" charset="0"/>
              </a:rPr>
              <a:t>kaugnay</a:t>
            </a:r>
            <a:r>
              <a:rPr lang="en-PH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3600" dirty="0" err="1">
                <a:latin typeface="Arial" panose="020B0604020202020204" pitchFamily="34" charset="0"/>
                <a:cs typeface="Arial" panose="020B0604020202020204" pitchFamily="34" charset="0"/>
              </a:rPr>
              <a:t>na</a:t>
            </a:r>
            <a:r>
              <a:rPr lang="en-PH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3600" dirty="0" err="1">
                <a:latin typeface="Arial" panose="020B0604020202020204" pitchFamily="34" charset="0"/>
                <a:cs typeface="Arial" panose="020B0604020202020204" pitchFamily="34" charset="0"/>
              </a:rPr>
              <a:t>paksa</a:t>
            </a:r>
            <a:r>
              <a:rPr lang="en-PH" sz="36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PH" sz="3600" dirty="0" err="1">
                <a:latin typeface="Arial" panose="020B0604020202020204" pitchFamily="34" charset="0"/>
                <a:cs typeface="Arial" panose="020B0604020202020204" pitchFamily="34" charset="0"/>
              </a:rPr>
              <a:t>upang</a:t>
            </a:r>
            <a:r>
              <a:rPr lang="en-PH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3600" dirty="0" err="1">
                <a:latin typeface="Arial" panose="020B0604020202020204" pitchFamily="34" charset="0"/>
                <a:cs typeface="Arial" panose="020B0604020202020204" pitchFamily="34" charset="0"/>
              </a:rPr>
              <a:t>maitanghal</a:t>
            </a:r>
            <a:r>
              <a:rPr lang="en-PH" sz="3600" dirty="0">
                <a:latin typeface="Arial" panose="020B0604020202020204" pitchFamily="34" charset="0"/>
                <a:cs typeface="Arial" panose="020B0604020202020204" pitchFamily="34" charset="0"/>
              </a:rPr>
              <a:t> ang </a:t>
            </a:r>
            <a:r>
              <a:rPr lang="en-PH" sz="3600" dirty="0" err="1">
                <a:latin typeface="Arial" panose="020B0604020202020204" pitchFamily="34" charset="0"/>
                <a:cs typeface="Arial" panose="020B0604020202020204" pitchFamily="34" charset="0"/>
              </a:rPr>
              <a:t>isang</a:t>
            </a:r>
            <a:r>
              <a:rPr lang="en-PH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3600" dirty="0" err="1">
                <a:latin typeface="Arial" panose="020B0604020202020204" pitchFamily="34" charset="0"/>
                <a:cs typeface="Arial" panose="020B0604020202020204" pitchFamily="34" charset="0"/>
              </a:rPr>
              <a:t>uri</a:t>
            </a:r>
            <a:r>
              <a:rPr lang="en-PH" sz="3600" dirty="0">
                <a:latin typeface="Arial" panose="020B0604020202020204" pitchFamily="34" charset="0"/>
                <a:cs typeface="Arial" panose="020B0604020202020204" pitchFamily="34" charset="0"/>
              </a:rPr>
              <a:t> ng </a:t>
            </a:r>
            <a:r>
              <a:rPr lang="en-PH" sz="3600" dirty="0" err="1">
                <a:latin typeface="Arial" panose="020B0604020202020204" pitchFamily="34" charset="0"/>
                <a:cs typeface="Arial" panose="020B0604020202020204" pitchFamily="34" charset="0"/>
              </a:rPr>
              <a:t>kulturang</a:t>
            </a:r>
            <a:r>
              <a:rPr lang="en-PH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3600" dirty="0" err="1">
                <a:latin typeface="Arial" panose="020B0604020202020204" pitchFamily="34" charset="0"/>
                <a:cs typeface="Arial" panose="020B0604020202020204" pitchFamily="34" charset="0"/>
              </a:rPr>
              <a:t>kakaiba</a:t>
            </a:r>
            <a:r>
              <a:rPr lang="en-PH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3600" dirty="0" err="1">
                <a:latin typeface="Arial" panose="020B0604020202020204" pitchFamily="34" charset="0"/>
                <a:cs typeface="Arial" panose="020B0604020202020204" pitchFamily="34" charset="0"/>
              </a:rPr>
              <a:t>sa</a:t>
            </a:r>
            <a:r>
              <a:rPr lang="en-PH" sz="3600" dirty="0">
                <a:latin typeface="Arial" panose="020B0604020202020204" pitchFamily="34" charset="0"/>
                <a:cs typeface="Arial" panose="020B0604020202020204" pitchFamily="34" charset="0"/>
              </a:rPr>
              <a:t> dating </a:t>
            </a:r>
            <a:r>
              <a:rPr lang="en-PH" sz="3600" dirty="0" err="1">
                <a:latin typeface="Arial" panose="020B0604020202020204" pitchFamily="34" charset="0"/>
                <a:cs typeface="Arial" panose="020B0604020202020204" pitchFamily="34" charset="0"/>
              </a:rPr>
              <a:t>nakagisnan</a:t>
            </a:r>
            <a:r>
              <a:rPr lang="en-PH" sz="3600" dirty="0">
                <a:latin typeface="Arial" panose="020B0604020202020204" pitchFamily="34" charset="0"/>
                <a:cs typeface="Arial" panose="020B0604020202020204" pitchFamily="34" charset="0"/>
              </a:rPr>
              <a:t> ng </a:t>
            </a:r>
            <a:r>
              <a:rPr lang="en-PH" sz="3600" dirty="0" err="1">
                <a:latin typeface="Arial" panose="020B0604020202020204" pitchFamily="34" charset="0"/>
                <a:cs typeface="Arial" panose="020B0604020202020204" pitchFamily="34" charset="0"/>
              </a:rPr>
              <a:t>mga</a:t>
            </a:r>
            <a:r>
              <a:rPr lang="en-PH" sz="3600" dirty="0">
                <a:latin typeface="Arial" panose="020B0604020202020204" pitchFamily="34" charset="0"/>
                <a:cs typeface="Arial" panose="020B0604020202020204" pitchFamily="34" charset="0"/>
              </a:rPr>
              <a:t> Pilipino.</a:t>
            </a:r>
          </a:p>
        </p:txBody>
      </p:sp>
    </p:spTree>
    <p:extLst>
      <p:ext uri="{BB962C8B-B14F-4D97-AF65-F5344CB8AC3E}">
        <p14:creationId xmlns:p14="http://schemas.microsoft.com/office/powerpoint/2010/main" val="649630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33400"/>
            <a:ext cx="8229600" cy="61722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sv-SE" sz="3600" b="1" dirty="0">
                <a:latin typeface="Arial" panose="020B0604020202020204" pitchFamily="34" charset="0"/>
                <a:cs typeface="Arial" panose="020B0604020202020204" pitchFamily="34" charset="0"/>
              </a:rPr>
              <a:t>Ano nga ba ang Panitikan sa panahon ng Internet?</a:t>
            </a:r>
          </a:p>
          <a:p>
            <a:r>
              <a:rPr lang="en-PH" sz="3600" dirty="0">
                <a:latin typeface="Arial" panose="020B0604020202020204" pitchFamily="34" charset="0"/>
                <a:cs typeface="Arial" panose="020B0604020202020204" pitchFamily="34" charset="0"/>
              </a:rPr>
              <a:t>SANTOS (2016), may </a:t>
            </a:r>
            <a:r>
              <a:rPr lang="en-PH" sz="3600" dirty="0" err="1">
                <a:latin typeface="Arial" panose="020B0604020202020204" pitchFamily="34" charset="0"/>
                <a:cs typeface="Arial" panose="020B0604020202020204" pitchFamily="34" charset="0"/>
              </a:rPr>
              <a:t>bisa</a:t>
            </a:r>
            <a:r>
              <a:rPr lang="en-PH" sz="3600" dirty="0">
                <a:latin typeface="Arial" panose="020B0604020202020204" pitchFamily="34" charset="0"/>
                <a:cs typeface="Arial" panose="020B0604020202020204" pitchFamily="34" charset="0"/>
              </a:rPr>
              <a:t> ang </a:t>
            </a:r>
            <a:r>
              <a:rPr lang="en-PH" sz="3600" dirty="0" err="1">
                <a:latin typeface="Arial" panose="020B0604020202020204" pitchFamily="34" charset="0"/>
                <a:cs typeface="Arial" panose="020B0604020202020204" pitchFamily="34" charset="0"/>
              </a:rPr>
              <a:t>pagbabasa</a:t>
            </a:r>
            <a:r>
              <a:rPr lang="en-PH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3600" dirty="0" err="1">
                <a:latin typeface="Arial" panose="020B0604020202020204" pitchFamily="34" charset="0"/>
                <a:cs typeface="Arial" panose="020B0604020202020204" pitchFamily="34" charset="0"/>
              </a:rPr>
              <a:t>na</a:t>
            </a:r>
            <a:r>
              <a:rPr lang="en-PH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3600" dirty="0" err="1">
                <a:latin typeface="Arial" panose="020B0604020202020204" pitchFamily="34" charset="0"/>
                <a:cs typeface="Arial" panose="020B0604020202020204" pitchFamily="34" charset="0"/>
              </a:rPr>
              <a:t>humihigit</a:t>
            </a:r>
            <a:r>
              <a:rPr lang="en-PH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3600" dirty="0" err="1">
                <a:latin typeface="Arial" panose="020B0604020202020204" pitchFamily="34" charset="0"/>
                <a:cs typeface="Arial" panose="020B0604020202020204" pitchFamily="34" charset="0"/>
              </a:rPr>
              <a:t>sa</a:t>
            </a:r>
            <a:r>
              <a:rPr lang="en-PH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3600" dirty="0" err="1">
                <a:latin typeface="Arial" panose="020B0604020202020204" pitchFamily="34" charset="0"/>
                <a:cs typeface="Arial" panose="020B0604020202020204" pitchFamily="34" charset="0"/>
              </a:rPr>
              <a:t>nakaimprentang</a:t>
            </a:r>
            <a:r>
              <a:rPr lang="en-PH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3600" dirty="0" err="1">
                <a:latin typeface="Arial" panose="020B0604020202020204" pitchFamily="34" charset="0"/>
                <a:cs typeface="Arial" panose="020B0604020202020204" pitchFamily="34" charset="0"/>
              </a:rPr>
              <a:t>teksto</a:t>
            </a:r>
            <a:r>
              <a:rPr lang="en-PH" sz="3600" dirty="0">
                <a:latin typeface="Arial" panose="020B0604020202020204" pitchFamily="34" charset="0"/>
                <a:cs typeface="Arial" panose="020B0604020202020204" pitchFamily="34" charset="0"/>
              </a:rPr>
              <a:t> ng </a:t>
            </a:r>
            <a:r>
              <a:rPr lang="en-PH" sz="3600" dirty="0" err="1">
                <a:latin typeface="Arial" panose="020B0604020202020204" pitchFamily="34" charset="0"/>
                <a:cs typeface="Arial" panose="020B0604020202020204" pitchFamily="34" charset="0"/>
              </a:rPr>
              <a:t>mga</a:t>
            </a:r>
            <a:r>
              <a:rPr lang="en-PH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3600" dirty="0" err="1">
                <a:latin typeface="Arial" panose="020B0604020202020204" pitchFamily="34" charset="0"/>
                <a:cs typeface="Arial" panose="020B0604020202020204" pitchFamily="34" charset="0"/>
              </a:rPr>
              <a:t>aklat</a:t>
            </a:r>
            <a:r>
              <a:rPr lang="en-PH" sz="36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PH" sz="3600" dirty="0" err="1">
                <a:latin typeface="Arial" panose="020B0604020202020204" pitchFamily="34" charset="0"/>
                <a:cs typeface="Arial" panose="020B0604020202020204" pitchFamily="34" charset="0"/>
              </a:rPr>
              <a:t>lathalain</a:t>
            </a:r>
            <a:r>
              <a:rPr lang="en-PH" sz="3600" dirty="0">
                <a:latin typeface="Arial" panose="020B0604020202020204" pitchFamily="34" charset="0"/>
                <a:cs typeface="Arial" panose="020B0604020202020204" pitchFamily="34" charset="0"/>
              </a:rPr>
              <a:t> at </a:t>
            </a:r>
            <a:r>
              <a:rPr lang="en-PH" sz="3600" dirty="0" err="1">
                <a:latin typeface="Arial" panose="020B0604020202020204" pitchFamily="34" charset="0"/>
                <a:cs typeface="Arial" panose="020B0604020202020204" pitchFamily="34" charset="0"/>
              </a:rPr>
              <a:t>iba</a:t>
            </a:r>
            <a:r>
              <a:rPr lang="en-PH" sz="3600" dirty="0">
                <a:latin typeface="Arial" panose="020B0604020202020204" pitchFamily="34" charset="0"/>
                <a:cs typeface="Arial" panose="020B0604020202020204" pitchFamily="34" charset="0"/>
              </a:rPr>
              <a:t> pang </a:t>
            </a:r>
            <a:r>
              <a:rPr lang="en-PH" sz="3600" dirty="0" err="1">
                <a:latin typeface="Arial" panose="020B0604020202020204" pitchFamily="34" charset="0"/>
                <a:cs typeface="Arial" panose="020B0604020202020204" pitchFamily="34" charset="0"/>
              </a:rPr>
              <a:t>mga</a:t>
            </a:r>
            <a:r>
              <a:rPr lang="en-PH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3600" dirty="0" err="1">
                <a:latin typeface="Arial" panose="020B0604020202020204" pitchFamily="34" charset="0"/>
                <a:cs typeface="Arial" panose="020B0604020202020204" pitchFamily="34" charset="0"/>
              </a:rPr>
              <a:t>babasahin</a:t>
            </a:r>
            <a:r>
              <a:rPr lang="en-PH" sz="36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0" indent="0">
              <a:buNone/>
            </a:pPr>
            <a:endParaRPr lang="en-PH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C273E2E-FA74-40CD-B321-3F4E810451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114800"/>
            <a:ext cx="7696200" cy="242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121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33400"/>
            <a:ext cx="8229600" cy="61722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sv-SE" sz="3600" b="1" dirty="0">
                <a:latin typeface="Arial" panose="020B0604020202020204" pitchFamily="34" charset="0"/>
                <a:cs typeface="Arial" panose="020B0604020202020204" pitchFamily="34" charset="0"/>
              </a:rPr>
              <a:t>Ano nga ba ang Bisa ng Panitikan sa panahon ng Internet?</a:t>
            </a:r>
          </a:p>
          <a:p>
            <a:r>
              <a:rPr lang="en-PH" sz="36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PH" sz="3600" dirty="0" err="1">
                <a:latin typeface="Arial" panose="020B0604020202020204" pitchFamily="34" charset="0"/>
                <a:cs typeface="Arial" panose="020B0604020202020204" pitchFamily="34" charset="0"/>
              </a:rPr>
              <a:t>Bisa</a:t>
            </a:r>
            <a:r>
              <a:rPr lang="en-PH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3600" dirty="0" err="1">
                <a:latin typeface="Arial" panose="020B0604020202020204" pitchFamily="34" charset="0"/>
                <a:cs typeface="Arial" panose="020B0604020202020204" pitchFamily="34" charset="0"/>
              </a:rPr>
              <a:t>na</a:t>
            </a:r>
            <a:r>
              <a:rPr lang="en-PH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3600" dirty="0" err="1">
                <a:latin typeface="Arial" panose="020B0604020202020204" pitchFamily="34" charset="0"/>
                <a:cs typeface="Arial" panose="020B0604020202020204" pitchFamily="34" charset="0"/>
              </a:rPr>
              <a:t>nakapagpapaintindi</a:t>
            </a:r>
            <a:r>
              <a:rPr lang="en-PH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3600" dirty="0" err="1">
                <a:latin typeface="Arial" panose="020B0604020202020204" pitchFamily="34" charset="0"/>
                <a:cs typeface="Arial" panose="020B0604020202020204" pitchFamily="34" charset="0"/>
              </a:rPr>
              <a:t>sa</a:t>
            </a:r>
            <a:r>
              <a:rPr lang="en-PH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3600" dirty="0" err="1">
                <a:latin typeface="Arial" panose="020B0604020202020204" pitchFamily="34" charset="0"/>
                <a:cs typeface="Arial" panose="020B0604020202020204" pitchFamily="34" charset="0"/>
              </a:rPr>
              <a:t>mga</a:t>
            </a:r>
            <a:r>
              <a:rPr lang="en-PH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3600" dirty="0" err="1">
                <a:latin typeface="Arial" panose="020B0604020202020204" pitchFamily="34" charset="0"/>
                <a:cs typeface="Arial" panose="020B0604020202020204" pitchFamily="34" charset="0"/>
              </a:rPr>
              <a:t>bata</a:t>
            </a:r>
            <a:r>
              <a:rPr lang="en-PH" sz="3600" dirty="0">
                <a:latin typeface="Arial" panose="020B0604020202020204" pitchFamily="34" charset="0"/>
                <a:cs typeface="Arial" panose="020B0604020202020204" pitchFamily="34" charset="0"/>
              </a:rPr>
              <a:t> ng </a:t>
            </a:r>
            <a:r>
              <a:rPr lang="en-PH" sz="3600" dirty="0" err="1">
                <a:latin typeface="Arial" panose="020B0604020202020204" pitchFamily="34" charset="0"/>
                <a:cs typeface="Arial" panose="020B0604020202020204" pitchFamily="34" charset="0"/>
              </a:rPr>
              <a:t>mahahalagang</a:t>
            </a:r>
            <a:r>
              <a:rPr lang="en-PH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3600" dirty="0" err="1">
                <a:latin typeface="Arial" panose="020B0604020202020204" pitchFamily="34" charset="0"/>
                <a:cs typeface="Arial" panose="020B0604020202020204" pitchFamily="34" charset="0"/>
              </a:rPr>
              <a:t>alituntuning</a:t>
            </a:r>
            <a:r>
              <a:rPr lang="en-PH" sz="3600" dirty="0">
                <a:latin typeface="Arial" panose="020B0604020202020204" pitchFamily="34" charset="0"/>
                <a:cs typeface="Arial" panose="020B0604020202020204" pitchFamily="34" charset="0"/>
              </a:rPr>
              <a:t>-moral </a:t>
            </a:r>
            <a:r>
              <a:rPr lang="en-PH" sz="3600" dirty="0" err="1">
                <a:latin typeface="Arial" panose="020B0604020202020204" pitchFamily="34" charset="0"/>
                <a:cs typeface="Arial" panose="020B0604020202020204" pitchFamily="34" charset="0"/>
              </a:rPr>
              <a:t>sa</a:t>
            </a:r>
            <a:r>
              <a:rPr lang="en-PH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3600" dirty="0" err="1">
                <a:latin typeface="Arial" panose="020B0604020202020204" pitchFamily="34" charset="0"/>
                <a:cs typeface="Arial" panose="020B0604020202020204" pitchFamily="34" charset="0"/>
              </a:rPr>
              <a:t>buhay</a:t>
            </a:r>
            <a:r>
              <a:rPr lang="en-PH" sz="36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PH" sz="3600" dirty="0" err="1">
                <a:latin typeface="Arial" panose="020B0604020202020204" pitchFamily="34" charset="0"/>
                <a:cs typeface="Arial" panose="020B0604020202020204" pitchFamily="34" charset="0"/>
              </a:rPr>
              <a:t>sa</a:t>
            </a:r>
            <a:r>
              <a:rPr lang="en-PH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3600" dirty="0" err="1">
                <a:latin typeface="Arial" panose="020B0604020202020204" pitchFamily="34" charset="0"/>
                <a:cs typeface="Arial" panose="020B0604020202020204" pitchFamily="34" charset="0"/>
              </a:rPr>
              <a:t>pamamagitan</a:t>
            </a:r>
            <a:r>
              <a:rPr lang="en-PH" sz="3600" dirty="0">
                <a:latin typeface="Arial" panose="020B0604020202020204" pitchFamily="34" charset="0"/>
                <a:cs typeface="Arial" panose="020B0604020202020204" pitchFamily="34" charset="0"/>
              </a:rPr>
              <a:t> ng </a:t>
            </a:r>
            <a:r>
              <a:rPr lang="en-PH" sz="3600" dirty="0" err="1">
                <a:latin typeface="Arial" panose="020B0604020202020204" pitchFamily="34" charset="0"/>
                <a:cs typeface="Arial" panose="020B0604020202020204" pitchFamily="34" charset="0"/>
              </a:rPr>
              <a:t>mga</a:t>
            </a:r>
            <a:r>
              <a:rPr lang="en-PH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3600" dirty="0" err="1">
                <a:latin typeface="Arial" panose="020B0604020202020204" pitchFamily="34" charset="0"/>
                <a:cs typeface="Arial" panose="020B0604020202020204" pitchFamily="34" charset="0"/>
              </a:rPr>
              <a:t>hayop</a:t>
            </a:r>
            <a:r>
              <a:rPr lang="en-PH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3600" dirty="0" err="1">
                <a:latin typeface="Arial" panose="020B0604020202020204" pitchFamily="34" charset="0"/>
                <a:cs typeface="Arial" panose="020B0604020202020204" pitchFamily="34" charset="0"/>
              </a:rPr>
              <a:t>na</a:t>
            </a:r>
            <a:r>
              <a:rPr lang="en-PH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3600" dirty="0" err="1">
                <a:latin typeface="Arial" panose="020B0604020202020204" pitchFamily="34" charset="0"/>
                <a:cs typeface="Arial" panose="020B0604020202020204" pitchFamily="34" charset="0"/>
              </a:rPr>
              <a:t>nakikipaghalubilo</a:t>
            </a:r>
            <a:r>
              <a:rPr lang="en-PH" sz="3600" dirty="0">
                <a:latin typeface="Arial" panose="020B0604020202020204" pitchFamily="34" charset="0"/>
                <a:cs typeface="Arial" panose="020B0604020202020204" pitchFamily="34" charset="0"/>
              </a:rPr>
              <a:t> at </a:t>
            </a:r>
            <a:r>
              <a:rPr lang="en-PH" sz="3600" dirty="0" err="1">
                <a:latin typeface="Arial" panose="020B0604020202020204" pitchFamily="34" charset="0"/>
                <a:cs typeface="Arial" panose="020B0604020202020204" pitchFamily="34" charset="0"/>
              </a:rPr>
              <a:t>nakikipag-usap</a:t>
            </a:r>
            <a:r>
              <a:rPr lang="en-PH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3600" dirty="0" err="1">
                <a:latin typeface="Arial" panose="020B0604020202020204" pitchFamily="34" charset="0"/>
                <a:cs typeface="Arial" panose="020B0604020202020204" pitchFamily="34" charset="0"/>
              </a:rPr>
              <a:t>sa</a:t>
            </a:r>
            <a:r>
              <a:rPr lang="en-PH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3600" dirty="0" err="1">
                <a:latin typeface="Arial" panose="020B0604020202020204" pitchFamily="34" charset="0"/>
                <a:cs typeface="Arial" panose="020B0604020202020204" pitchFamily="34" charset="0"/>
              </a:rPr>
              <a:t>bawat</a:t>
            </a:r>
            <a:r>
              <a:rPr lang="en-PH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3600" dirty="0" err="1">
                <a:latin typeface="Arial" panose="020B0604020202020204" pitchFamily="34" charset="0"/>
                <a:cs typeface="Arial" panose="020B0604020202020204" pitchFamily="34" charset="0"/>
              </a:rPr>
              <a:t>isa.</a:t>
            </a:r>
            <a:r>
              <a:rPr lang="en-PH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sv-SE" sz="3600" dirty="0">
                <a:latin typeface="Arial" panose="020B0604020202020204" pitchFamily="34" charset="0"/>
                <a:cs typeface="Arial" panose="020B0604020202020204" pitchFamily="34" charset="0"/>
              </a:rPr>
              <a:t>Bisa na nakapagpapalawak ng bokabularyo sa wikang Filipino man o sa Ingles. </a:t>
            </a:r>
            <a:endParaRPr lang="en-PH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3689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52400"/>
            <a:ext cx="8839200" cy="6553200"/>
          </a:xfrm>
        </p:spPr>
        <p:txBody>
          <a:bodyPr>
            <a:normAutofit/>
          </a:bodyPr>
          <a:lstStyle/>
          <a:p>
            <a:r>
              <a:rPr lang="en-PH" sz="3600" dirty="0">
                <a:latin typeface="Arial" panose="020B0604020202020204" pitchFamily="34" charset="0"/>
                <a:cs typeface="Arial" panose="020B0604020202020204" pitchFamily="34" charset="0"/>
              </a:rPr>
              <a:t>ANO NGA BA ANG MODERNISASYON SA PANITIKAN?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8E4DEFC-8325-4FBC-8B2E-63BFDEC1AC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272" y="1371600"/>
            <a:ext cx="4340728" cy="304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1546B7D-8E2F-47AA-A3CC-470F2AC9D0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9048" y="1337930"/>
            <a:ext cx="3505504" cy="285307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4539235-95F3-43D5-BA60-1CFC0A174A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4501804"/>
            <a:ext cx="6705712" cy="2121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764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52400"/>
            <a:ext cx="8839200" cy="6553200"/>
          </a:xfrm>
        </p:spPr>
        <p:txBody>
          <a:bodyPr>
            <a:normAutofit/>
          </a:bodyPr>
          <a:lstStyle/>
          <a:p>
            <a:r>
              <a:rPr lang="en-PH" sz="3600" dirty="0">
                <a:latin typeface="Arial" panose="020B0604020202020204" pitchFamily="34" charset="0"/>
                <a:cs typeface="Arial" panose="020B0604020202020204" pitchFamily="34" charset="0"/>
              </a:rPr>
              <a:t>ANO NGA BA ANG MODERNISASYON SA PANITIKAN?</a:t>
            </a:r>
          </a:p>
          <a:p>
            <a:r>
              <a:rPr lang="en-PH" sz="3600" dirty="0" err="1">
                <a:latin typeface="Arial" panose="020B0604020202020204" pitchFamily="34" charset="0"/>
                <a:cs typeface="Arial" panose="020B0604020202020204" pitchFamily="34" charset="0"/>
              </a:rPr>
              <a:t>Mababatid</a:t>
            </a:r>
            <a:r>
              <a:rPr lang="en-PH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3600" dirty="0" err="1">
                <a:latin typeface="Arial" panose="020B0604020202020204" pitchFamily="34" charset="0"/>
                <a:cs typeface="Arial" panose="020B0604020202020204" pitchFamily="34" charset="0"/>
              </a:rPr>
              <a:t>na</a:t>
            </a:r>
            <a:r>
              <a:rPr lang="en-PH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3600" dirty="0" err="1">
                <a:latin typeface="Arial" panose="020B0604020202020204" pitchFamily="34" charset="0"/>
                <a:cs typeface="Arial" panose="020B0604020202020204" pitchFamily="34" charset="0"/>
              </a:rPr>
              <a:t>sumasabay</a:t>
            </a:r>
            <a:r>
              <a:rPr lang="en-PH" sz="3600" dirty="0">
                <a:latin typeface="Arial" panose="020B0604020202020204" pitchFamily="34" charset="0"/>
                <a:cs typeface="Arial" panose="020B0604020202020204" pitchFamily="34" charset="0"/>
              </a:rPr>
              <a:t> ang </a:t>
            </a:r>
            <a:r>
              <a:rPr lang="en-PH" sz="3600" dirty="0" err="1">
                <a:latin typeface="Arial" panose="020B0604020202020204" pitchFamily="34" charset="0"/>
                <a:cs typeface="Arial" panose="020B0604020202020204" pitchFamily="34" charset="0"/>
              </a:rPr>
              <a:t>panitikan</a:t>
            </a:r>
            <a:r>
              <a:rPr lang="en-PH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3600" dirty="0" err="1">
                <a:latin typeface="Arial" panose="020B0604020202020204" pitchFamily="34" charset="0"/>
                <a:cs typeface="Arial" panose="020B0604020202020204" pitchFamily="34" charset="0"/>
              </a:rPr>
              <a:t>sa</a:t>
            </a:r>
            <a:r>
              <a:rPr lang="en-PH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3600" dirty="0" err="1">
                <a:latin typeface="Arial" panose="020B0604020202020204" pitchFamily="34" charset="0"/>
                <a:cs typeface="Arial" panose="020B0604020202020204" pitchFamily="34" charset="0"/>
              </a:rPr>
              <a:t>modernisasiyon</a:t>
            </a:r>
            <a:r>
              <a:rPr lang="en-PH" sz="3600" dirty="0">
                <a:latin typeface="Arial" panose="020B0604020202020204" pitchFamily="34" charset="0"/>
                <a:cs typeface="Arial" panose="020B0604020202020204" pitchFamily="34" charset="0"/>
              </a:rPr>
              <a:t> ng </a:t>
            </a:r>
            <a:r>
              <a:rPr lang="en-PH" sz="3600" dirty="0" err="1">
                <a:latin typeface="Arial" panose="020B0604020202020204" pitchFamily="34" charset="0"/>
                <a:cs typeface="Arial" panose="020B0604020202020204" pitchFamily="34" charset="0"/>
              </a:rPr>
              <a:t>mundo</a:t>
            </a:r>
            <a:r>
              <a:rPr lang="en-PH" sz="3600" dirty="0">
                <a:latin typeface="Arial" panose="020B0604020202020204" pitchFamily="34" charset="0"/>
                <a:cs typeface="Arial" panose="020B0604020202020204" pitchFamily="34" charset="0"/>
              </a:rPr>
              <a:t>—</a:t>
            </a:r>
            <a:r>
              <a:rPr lang="en-PH" sz="3600" dirty="0" err="1">
                <a:latin typeface="Arial" panose="020B0604020202020204" pitchFamily="34" charset="0"/>
                <a:cs typeface="Arial" panose="020B0604020202020204" pitchFamily="34" charset="0"/>
              </a:rPr>
              <a:t>sa</a:t>
            </a:r>
            <a:r>
              <a:rPr lang="en-PH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3600" dirty="0" err="1">
                <a:latin typeface="Arial" panose="020B0604020202020204" pitchFamily="34" charset="0"/>
                <a:cs typeface="Arial" panose="020B0604020202020204" pitchFamily="34" charset="0"/>
              </a:rPr>
              <a:t>pabago-bagong</a:t>
            </a:r>
            <a:r>
              <a:rPr lang="en-PH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3600" dirty="0" err="1">
                <a:latin typeface="Arial" panose="020B0604020202020204" pitchFamily="34" charset="0"/>
                <a:cs typeface="Arial" panose="020B0604020202020204" pitchFamily="34" charset="0"/>
              </a:rPr>
              <a:t>aspekto</a:t>
            </a:r>
            <a:r>
              <a:rPr lang="en-PH" sz="3600" dirty="0">
                <a:latin typeface="Arial" panose="020B0604020202020204" pitchFamily="34" charset="0"/>
                <a:cs typeface="Arial" panose="020B0604020202020204" pitchFamily="34" charset="0"/>
              </a:rPr>
              <a:t> ng </a:t>
            </a:r>
            <a:r>
              <a:rPr lang="en-PH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teknolohiya</a:t>
            </a:r>
            <a:r>
              <a:rPr lang="en-PH" sz="3600" b="1" dirty="0">
                <a:latin typeface="Arial" panose="020B0604020202020204" pitchFamily="34" charset="0"/>
                <a:cs typeface="Arial" panose="020B0604020202020204" pitchFamily="34" charset="0"/>
              </a:rPr>
              <a:t> at internet. </a:t>
            </a:r>
          </a:p>
          <a:p>
            <a:r>
              <a:rPr lang="en-PH" sz="3600" dirty="0">
                <a:latin typeface="Arial" panose="020B0604020202020204" pitchFamily="34" charset="0"/>
                <a:cs typeface="Arial" panose="020B0604020202020204" pitchFamily="34" charset="0"/>
              </a:rPr>
              <a:t>Ang </a:t>
            </a:r>
            <a:r>
              <a:rPr lang="en-PH" sz="3600" dirty="0" err="1">
                <a:latin typeface="Arial" panose="020B0604020202020204" pitchFamily="34" charset="0"/>
                <a:cs typeface="Arial" panose="020B0604020202020204" pitchFamily="34" charset="0"/>
              </a:rPr>
              <a:t>modernisasiyon</a:t>
            </a:r>
            <a:r>
              <a:rPr lang="en-PH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3600" dirty="0" err="1">
                <a:latin typeface="Arial" panose="020B0604020202020204" pitchFamily="34" charset="0"/>
                <a:cs typeface="Arial" panose="020B0604020202020204" pitchFamily="34" charset="0"/>
              </a:rPr>
              <a:t>na</a:t>
            </a:r>
            <a:r>
              <a:rPr lang="en-PH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3600" dirty="0" err="1">
                <a:latin typeface="Arial" panose="020B0604020202020204" pitchFamily="34" charset="0"/>
                <a:cs typeface="Arial" panose="020B0604020202020204" pitchFamily="34" charset="0"/>
              </a:rPr>
              <a:t>ito</a:t>
            </a:r>
            <a:r>
              <a:rPr lang="en-PH" sz="3600" dirty="0">
                <a:latin typeface="Arial" panose="020B0604020202020204" pitchFamily="34" charset="0"/>
                <a:cs typeface="Arial" panose="020B0604020202020204" pitchFamily="34" charset="0"/>
              </a:rPr>
              <a:t> ang </a:t>
            </a:r>
            <a:r>
              <a:rPr lang="en-PH" sz="3600" dirty="0" err="1">
                <a:latin typeface="Arial" panose="020B0604020202020204" pitchFamily="34" charset="0"/>
                <a:cs typeface="Arial" panose="020B0604020202020204" pitchFamily="34" charset="0"/>
              </a:rPr>
              <a:t>nagpakita</a:t>
            </a:r>
            <a:r>
              <a:rPr lang="en-PH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3600" dirty="0" err="1">
                <a:latin typeface="Arial" panose="020B0604020202020204" pitchFamily="34" charset="0"/>
                <a:cs typeface="Arial" panose="020B0604020202020204" pitchFamily="34" charset="0"/>
              </a:rPr>
              <a:t>sa</a:t>
            </a:r>
            <a:r>
              <a:rPr lang="en-PH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3600" dirty="0" err="1">
                <a:latin typeface="Arial" panose="020B0604020202020204" pitchFamily="34" charset="0"/>
                <a:cs typeface="Arial" panose="020B0604020202020204" pitchFamily="34" charset="0"/>
              </a:rPr>
              <a:t>mga</a:t>
            </a:r>
            <a:r>
              <a:rPr lang="en-PH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3600" dirty="0" err="1">
                <a:latin typeface="Arial" panose="020B0604020202020204" pitchFamily="34" charset="0"/>
                <a:cs typeface="Arial" panose="020B0604020202020204" pitchFamily="34" charset="0"/>
              </a:rPr>
              <a:t>makabagong</a:t>
            </a:r>
            <a:r>
              <a:rPr lang="en-PH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3600" dirty="0" err="1">
                <a:latin typeface="Arial" panose="020B0604020202020204" pitchFamily="34" charset="0"/>
                <a:cs typeface="Arial" panose="020B0604020202020204" pitchFamily="34" charset="0"/>
              </a:rPr>
              <a:t>anyo</a:t>
            </a:r>
            <a:r>
              <a:rPr lang="en-PH" sz="3600" dirty="0">
                <a:latin typeface="Arial" panose="020B0604020202020204" pitchFamily="34" charset="0"/>
                <a:cs typeface="Arial" panose="020B0604020202020204" pitchFamily="34" charset="0"/>
              </a:rPr>
              <a:t> at </a:t>
            </a:r>
            <a:r>
              <a:rPr lang="en-PH" sz="3600" dirty="0" err="1">
                <a:latin typeface="Arial" panose="020B0604020202020204" pitchFamily="34" charset="0"/>
                <a:cs typeface="Arial" panose="020B0604020202020204" pitchFamily="34" charset="0"/>
              </a:rPr>
              <a:t>pamamaraan</a:t>
            </a:r>
            <a:r>
              <a:rPr lang="en-PH" sz="3600" dirty="0">
                <a:latin typeface="Arial" panose="020B0604020202020204" pitchFamily="34" charset="0"/>
                <a:cs typeface="Arial" panose="020B0604020202020204" pitchFamily="34" charset="0"/>
              </a:rPr>
              <a:t> ng </a:t>
            </a:r>
            <a:r>
              <a:rPr lang="en-PH" sz="3600" dirty="0" err="1">
                <a:latin typeface="Arial" panose="020B0604020202020204" pitchFamily="34" charset="0"/>
                <a:cs typeface="Arial" panose="020B0604020202020204" pitchFamily="34" charset="0"/>
              </a:rPr>
              <a:t>pagtula</a:t>
            </a:r>
            <a:r>
              <a:rPr lang="en-PH" sz="36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PH" sz="3600" dirty="0" err="1">
                <a:latin typeface="Arial" panose="020B0604020202020204" pitchFamily="34" charset="0"/>
                <a:cs typeface="Arial" panose="020B0604020202020204" pitchFamily="34" charset="0"/>
              </a:rPr>
              <a:t>pagkukuwento</a:t>
            </a:r>
            <a:r>
              <a:rPr lang="en-PH" sz="3600" dirty="0">
                <a:latin typeface="Arial" panose="020B0604020202020204" pitchFamily="34" charset="0"/>
                <a:cs typeface="Arial" panose="020B0604020202020204" pitchFamily="34" charset="0"/>
              </a:rPr>
              <a:t> at </a:t>
            </a:r>
            <a:r>
              <a:rPr lang="en-PH" sz="3600" dirty="0" err="1">
                <a:latin typeface="Arial" panose="020B0604020202020204" pitchFamily="34" charset="0"/>
                <a:cs typeface="Arial" panose="020B0604020202020204" pitchFamily="34" charset="0"/>
              </a:rPr>
              <a:t>iba</a:t>
            </a:r>
            <a:r>
              <a:rPr lang="en-PH" sz="3600" dirty="0">
                <a:latin typeface="Arial" panose="020B0604020202020204" pitchFamily="34" charset="0"/>
                <a:cs typeface="Arial" panose="020B0604020202020204" pitchFamily="34" charset="0"/>
              </a:rPr>
              <a:t> pang </a:t>
            </a:r>
            <a:r>
              <a:rPr lang="en-PH" sz="3600" dirty="0" err="1">
                <a:latin typeface="Arial" panose="020B0604020202020204" pitchFamily="34" charset="0"/>
                <a:cs typeface="Arial" panose="020B0604020202020204" pitchFamily="34" charset="0"/>
              </a:rPr>
              <a:t>anyo</a:t>
            </a:r>
            <a:r>
              <a:rPr lang="en-PH" sz="3600" dirty="0">
                <a:latin typeface="Arial" panose="020B0604020202020204" pitchFamily="34" charset="0"/>
                <a:cs typeface="Arial" panose="020B0604020202020204" pitchFamily="34" charset="0"/>
              </a:rPr>
              <a:t> ng </a:t>
            </a:r>
            <a:r>
              <a:rPr lang="en-PH" sz="3600" dirty="0" err="1">
                <a:latin typeface="Arial" panose="020B0604020202020204" pitchFamily="34" charset="0"/>
                <a:cs typeface="Arial" panose="020B0604020202020204" pitchFamily="34" charset="0"/>
              </a:rPr>
              <a:t>panitikan</a:t>
            </a:r>
            <a:r>
              <a:rPr lang="en-PH" sz="36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50128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228600"/>
            <a:ext cx="8686800" cy="6477000"/>
          </a:xfrm>
        </p:spPr>
        <p:txBody>
          <a:bodyPr>
            <a:normAutofit lnSpcReduction="10000"/>
          </a:bodyPr>
          <a:lstStyle/>
          <a:p>
            <a:r>
              <a:rPr lang="en-PH" sz="3600" b="1" dirty="0">
                <a:latin typeface="Arial" panose="020B0604020202020204" pitchFamily="34" charset="0"/>
                <a:cs typeface="Arial" panose="020B0604020202020204" pitchFamily="34" charset="0"/>
              </a:rPr>
              <a:t>MARCELO SANTOS III </a:t>
            </a:r>
            <a:r>
              <a:rPr lang="en-PH" sz="3600" dirty="0"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PH" sz="3600" dirty="0" err="1">
                <a:latin typeface="Arial" panose="020B0604020202020204" pitchFamily="34" charset="0"/>
                <a:cs typeface="Arial" panose="020B0604020202020204" pitchFamily="34" charset="0"/>
              </a:rPr>
              <a:t>Nariyan</a:t>
            </a:r>
            <a:r>
              <a:rPr lang="en-PH" sz="3600" dirty="0">
                <a:latin typeface="Arial" panose="020B0604020202020204" pitchFamily="34" charset="0"/>
                <a:cs typeface="Arial" panose="020B0604020202020204" pitchFamily="34" charset="0"/>
              </a:rPr>
              <a:t> ang </a:t>
            </a:r>
            <a:r>
              <a:rPr lang="en-PH" sz="3600" dirty="0" err="1">
                <a:latin typeface="Arial" panose="020B0604020202020204" pitchFamily="34" charset="0"/>
                <a:cs typeface="Arial" panose="020B0604020202020204" pitchFamily="34" charset="0"/>
              </a:rPr>
              <a:t>mga</a:t>
            </a:r>
            <a:r>
              <a:rPr lang="en-PH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3600" dirty="0" err="1">
                <a:latin typeface="Arial" panose="020B0604020202020204" pitchFamily="34" charset="0"/>
                <a:cs typeface="Arial" panose="020B0604020202020204" pitchFamily="34" charset="0"/>
              </a:rPr>
              <a:t>kuwentong</a:t>
            </a:r>
            <a:r>
              <a:rPr lang="en-PH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3600" dirty="0" err="1">
                <a:latin typeface="Arial" panose="020B0604020202020204" pitchFamily="34" charset="0"/>
                <a:cs typeface="Arial" panose="020B0604020202020204" pitchFamily="34" charset="0"/>
              </a:rPr>
              <a:t>isinulat</a:t>
            </a:r>
            <a:r>
              <a:rPr lang="en-PH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3600" dirty="0" err="1">
                <a:latin typeface="Arial" panose="020B0604020202020204" pitchFamily="34" charset="0"/>
                <a:cs typeface="Arial" panose="020B0604020202020204" pitchFamily="34" charset="0"/>
              </a:rPr>
              <a:t>sa</a:t>
            </a:r>
            <a:r>
              <a:rPr lang="en-PH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3600" dirty="0" err="1">
                <a:latin typeface="Arial" panose="020B0604020202020204" pitchFamily="34" charset="0"/>
                <a:cs typeface="Arial" panose="020B0604020202020204" pitchFamily="34" charset="0"/>
              </a:rPr>
              <a:t>anyo</a:t>
            </a:r>
            <a:r>
              <a:rPr lang="en-PH" sz="3600" dirty="0">
                <a:latin typeface="Arial" panose="020B0604020202020204" pitchFamily="34" charset="0"/>
                <a:cs typeface="Arial" panose="020B0604020202020204" pitchFamily="34" charset="0"/>
              </a:rPr>
              <a:t> ng </a:t>
            </a:r>
            <a:r>
              <a:rPr lang="en-PH" sz="3600" dirty="0" err="1">
                <a:latin typeface="Arial" panose="020B0604020202020204" pitchFamily="34" charset="0"/>
                <a:cs typeface="Arial" panose="020B0604020202020204" pitchFamily="34" charset="0"/>
              </a:rPr>
              <a:t>isang</a:t>
            </a:r>
            <a:r>
              <a:rPr lang="en-PH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3600" dirty="0" err="1">
                <a:latin typeface="Arial" panose="020B0604020202020204" pitchFamily="34" charset="0"/>
                <a:cs typeface="Arial" panose="020B0604020202020204" pitchFamily="34" charset="0"/>
              </a:rPr>
              <a:t>bidyo</a:t>
            </a:r>
            <a:r>
              <a:rPr lang="en-PH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3600" dirty="0" err="1">
                <a:latin typeface="Arial" panose="020B0604020202020204" pitchFamily="34" charset="0"/>
                <a:cs typeface="Arial" panose="020B0604020202020204" pitchFamily="34" charset="0"/>
              </a:rPr>
              <a:t>na</a:t>
            </a:r>
            <a:r>
              <a:rPr lang="en-PH" sz="3600" dirty="0">
                <a:latin typeface="Arial" panose="020B0604020202020204" pitchFamily="34" charset="0"/>
                <a:cs typeface="Arial" panose="020B0604020202020204" pitchFamily="34" charset="0"/>
              </a:rPr>
              <a:t> may </a:t>
            </a:r>
            <a:r>
              <a:rPr lang="en-PH" sz="3600" dirty="0" err="1">
                <a:latin typeface="Arial" panose="020B0604020202020204" pitchFamily="34" charset="0"/>
                <a:cs typeface="Arial" panose="020B0604020202020204" pitchFamily="34" charset="0"/>
              </a:rPr>
              <a:t>kaagapay</a:t>
            </a:r>
            <a:r>
              <a:rPr lang="en-PH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3600" dirty="0" err="1">
                <a:latin typeface="Arial" panose="020B0604020202020204" pitchFamily="34" charset="0"/>
                <a:cs typeface="Arial" panose="020B0604020202020204" pitchFamily="34" charset="0"/>
              </a:rPr>
              <a:t>na</a:t>
            </a:r>
            <a:r>
              <a:rPr lang="en-PH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3600" dirty="0" err="1">
                <a:latin typeface="Arial" panose="020B0604020202020204" pitchFamily="34" charset="0"/>
                <a:cs typeface="Arial" panose="020B0604020202020204" pitchFamily="34" charset="0"/>
              </a:rPr>
              <a:t>musika</a:t>
            </a:r>
            <a:r>
              <a:rPr lang="en-PH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3600" dirty="0" err="1">
                <a:latin typeface="Arial" panose="020B0604020202020204" pitchFamily="34" charset="0"/>
                <a:cs typeface="Arial" panose="020B0604020202020204" pitchFamily="34" charset="0"/>
              </a:rPr>
              <a:t>habang</a:t>
            </a:r>
            <a:r>
              <a:rPr lang="en-PH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3600" dirty="0" err="1">
                <a:latin typeface="Arial" panose="020B0604020202020204" pitchFamily="34" charset="0"/>
                <a:cs typeface="Arial" panose="020B0604020202020204" pitchFamily="34" charset="0"/>
              </a:rPr>
              <a:t>binabasa</a:t>
            </a:r>
            <a:r>
              <a:rPr lang="en-PH" sz="36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r>
              <a:rPr lang="en-PH" sz="3600" b="1" dirty="0">
                <a:latin typeface="Arial" panose="020B0604020202020204" pitchFamily="34" charset="0"/>
                <a:cs typeface="Arial" panose="020B0604020202020204" pitchFamily="34" charset="0"/>
              </a:rPr>
              <a:t>LANG LEAV </a:t>
            </a:r>
            <a:r>
              <a:rPr lang="en-PH" sz="3600" dirty="0"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PH" sz="3600" dirty="0" err="1">
                <a:latin typeface="Arial" panose="020B0604020202020204" pitchFamily="34" charset="0"/>
                <a:cs typeface="Arial" panose="020B0604020202020204" pitchFamily="34" charset="0"/>
              </a:rPr>
              <a:t>Nariyan</a:t>
            </a:r>
            <a:r>
              <a:rPr lang="en-PH" sz="3600" dirty="0">
                <a:latin typeface="Arial" panose="020B0604020202020204" pitchFamily="34" charset="0"/>
                <a:cs typeface="Arial" panose="020B0604020202020204" pitchFamily="34" charset="0"/>
              </a:rPr>
              <a:t> ang </a:t>
            </a:r>
            <a:r>
              <a:rPr lang="en-PH" sz="3600" dirty="0" err="1">
                <a:latin typeface="Arial" panose="020B0604020202020204" pitchFamily="34" charset="0"/>
                <a:cs typeface="Arial" panose="020B0604020202020204" pitchFamily="34" charset="0"/>
              </a:rPr>
              <a:t>mga</a:t>
            </a:r>
            <a:r>
              <a:rPr lang="en-PH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3600" dirty="0" err="1">
                <a:latin typeface="Arial" panose="020B0604020202020204" pitchFamily="34" charset="0"/>
                <a:cs typeface="Arial" panose="020B0604020202020204" pitchFamily="34" charset="0"/>
              </a:rPr>
              <a:t>lupon</a:t>
            </a:r>
            <a:r>
              <a:rPr lang="en-PH" sz="3600" dirty="0">
                <a:latin typeface="Arial" panose="020B0604020202020204" pitchFamily="34" charset="0"/>
                <a:cs typeface="Arial" panose="020B0604020202020204" pitchFamily="34" charset="0"/>
              </a:rPr>
              <a:t> ng </a:t>
            </a:r>
            <a:r>
              <a:rPr lang="en-PH" sz="3600" dirty="0" err="1">
                <a:latin typeface="Arial" panose="020B0604020202020204" pitchFamily="34" charset="0"/>
                <a:cs typeface="Arial" panose="020B0604020202020204" pitchFamily="34" charset="0"/>
              </a:rPr>
              <a:t>maiikling</a:t>
            </a:r>
            <a:r>
              <a:rPr lang="en-PH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3600" dirty="0" err="1">
                <a:latin typeface="Arial" panose="020B0604020202020204" pitchFamily="34" charset="0"/>
                <a:cs typeface="Arial" panose="020B0604020202020204" pitchFamily="34" charset="0"/>
              </a:rPr>
              <a:t>tula</a:t>
            </a:r>
            <a:r>
              <a:rPr lang="en-PH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3600" dirty="0" err="1">
                <a:latin typeface="Arial" panose="020B0604020202020204" pitchFamily="34" charset="0"/>
                <a:cs typeface="Arial" panose="020B0604020202020204" pitchFamily="34" charset="0"/>
              </a:rPr>
              <a:t>na</a:t>
            </a:r>
            <a:r>
              <a:rPr lang="en-PH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3600" dirty="0" err="1">
                <a:latin typeface="Arial" panose="020B0604020202020204" pitchFamily="34" charset="0"/>
                <a:cs typeface="Arial" panose="020B0604020202020204" pitchFamily="34" charset="0"/>
              </a:rPr>
              <a:t>mabilis</a:t>
            </a:r>
            <a:r>
              <a:rPr lang="en-PH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3600" dirty="0" err="1">
                <a:latin typeface="Arial" panose="020B0604020202020204" pitchFamily="34" charset="0"/>
                <a:cs typeface="Arial" panose="020B0604020202020204" pitchFamily="34" charset="0"/>
              </a:rPr>
              <a:t>basahin</a:t>
            </a:r>
            <a:endParaRPr lang="en-PH" sz="3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PH" sz="3600" b="1" dirty="0">
                <a:latin typeface="Arial" panose="020B0604020202020204" pitchFamily="34" charset="0"/>
                <a:cs typeface="Arial" panose="020B0604020202020204" pitchFamily="34" charset="0"/>
              </a:rPr>
              <a:t>JUAN MIGUEL SEVERO - </a:t>
            </a:r>
            <a:r>
              <a:rPr lang="en-PH" sz="3600" dirty="0" err="1">
                <a:latin typeface="Arial" panose="020B0604020202020204" pitchFamily="34" charset="0"/>
                <a:cs typeface="Arial" panose="020B0604020202020204" pitchFamily="34" charset="0"/>
              </a:rPr>
              <a:t>ariyan</a:t>
            </a:r>
            <a:r>
              <a:rPr lang="en-PH" sz="3600" dirty="0">
                <a:latin typeface="Arial" panose="020B0604020202020204" pitchFamily="34" charset="0"/>
                <a:cs typeface="Arial" panose="020B0604020202020204" pitchFamily="34" charset="0"/>
              </a:rPr>
              <a:t> ang </a:t>
            </a:r>
            <a:r>
              <a:rPr lang="en-PH" sz="3600" dirty="0" err="1">
                <a:latin typeface="Arial" panose="020B0604020202020204" pitchFamily="34" charset="0"/>
                <a:cs typeface="Arial" panose="020B0604020202020204" pitchFamily="34" charset="0"/>
              </a:rPr>
              <a:t>lumalagong</a:t>
            </a:r>
            <a:r>
              <a:rPr lang="en-PH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3600" dirty="0" err="1">
                <a:latin typeface="Arial" panose="020B0604020202020204" pitchFamily="34" charset="0"/>
                <a:cs typeface="Arial" panose="020B0604020202020204" pitchFamily="34" charset="0"/>
              </a:rPr>
              <a:t>panitikan</a:t>
            </a:r>
            <a:r>
              <a:rPr lang="en-PH" sz="3600" dirty="0">
                <a:latin typeface="Arial" panose="020B0604020202020204" pitchFamily="34" charset="0"/>
                <a:cs typeface="Arial" panose="020B0604020202020204" pitchFamily="34" charset="0"/>
              </a:rPr>
              <a:t> ng spoken word poetry </a:t>
            </a:r>
            <a:r>
              <a:rPr lang="en-PH" sz="3600" dirty="0" err="1">
                <a:latin typeface="Arial" panose="020B0604020202020204" pitchFamily="34" charset="0"/>
                <a:cs typeface="Arial" panose="020B0604020202020204" pitchFamily="34" charset="0"/>
              </a:rPr>
              <a:t>sa</a:t>
            </a:r>
            <a:r>
              <a:rPr lang="en-PH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3600" dirty="0" err="1">
                <a:latin typeface="Arial" panose="020B0604020202020204" pitchFamily="34" charset="0"/>
                <a:cs typeface="Arial" panose="020B0604020202020204" pitchFamily="34" charset="0"/>
              </a:rPr>
              <a:t>bansa</a:t>
            </a:r>
            <a:r>
              <a:rPr lang="en-PH" sz="36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en-PH" sz="3600" b="1" dirty="0">
                <a:latin typeface="Arial" panose="020B0604020202020204" pitchFamily="34" charset="0"/>
                <a:cs typeface="Arial" panose="020B0604020202020204" pitchFamily="34" charset="0"/>
              </a:rPr>
              <a:t>FLIPTOP BATTLE LEAGUE - </a:t>
            </a:r>
            <a:r>
              <a:rPr lang="en-PH" sz="3600" dirty="0">
                <a:latin typeface="Arial" panose="020B0604020202020204" pitchFamily="34" charset="0"/>
                <a:cs typeface="Arial" panose="020B0604020202020204" pitchFamily="34" charset="0"/>
              </a:rPr>
              <a:t>ang battle rap </a:t>
            </a:r>
            <a:r>
              <a:rPr lang="en-PH" sz="3600" dirty="0" err="1">
                <a:latin typeface="Arial" panose="020B0604020202020204" pitchFamily="34" charset="0"/>
                <a:cs typeface="Arial" panose="020B0604020202020204" pitchFamily="34" charset="0"/>
              </a:rPr>
              <a:t>na</a:t>
            </a:r>
            <a:r>
              <a:rPr lang="en-PH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3600" dirty="0" err="1">
                <a:latin typeface="Arial" panose="020B0604020202020204" pitchFamily="34" charset="0"/>
                <a:cs typeface="Arial" panose="020B0604020202020204" pitchFamily="34" charset="0"/>
              </a:rPr>
              <a:t>itinuturing</a:t>
            </a:r>
            <a:r>
              <a:rPr lang="en-PH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3600" dirty="0" err="1">
                <a:latin typeface="Arial" panose="020B0604020202020204" pitchFamily="34" charset="0"/>
                <a:cs typeface="Arial" panose="020B0604020202020204" pitchFamily="34" charset="0"/>
              </a:rPr>
              <a:t>na</a:t>
            </a:r>
            <a:r>
              <a:rPr lang="en-PH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3600" dirty="0" err="1">
                <a:latin typeface="Arial" panose="020B0604020202020204" pitchFamily="34" charset="0"/>
                <a:cs typeface="Arial" panose="020B0604020202020204" pitchFamily="34" charset="0"/>
              </a:rPr>
              <a:t>makabagong</a:t>
            </a:r>
            <a:r>
              <a:rPr lang="en-PH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3600" dirty="0" err="1">
                <a:latin typeface="Arial" panose="020B0604020202020204" pitchFamily="34" charset="0"/>
                <a:cs typeface="Arial" panose="020B0604020202020204" pitchFamily="34" charset="0"/>
              </a:rPr>
              <a:t>anyo</a:t>
            </a:r>
            <a:r>
              <a:rPr lang="en-PH" sz="3600" dirty="0">
                <a:latin typeface="Arial" panose="020B0604020202020204" pitchFamily="34" charset="0"/>
                <a:cs typeface="Arial" panose="020B0604020202020204" pitchFamily="34" charset="0"/>
              </a:rPr>
              <a:t> ng </a:t>
            </a:r>
            <a:r>
              <a:rPr lang="en-PH" sz="3600" dirty="0" err="1">
                <a:latin typeface="Arial" panose="020B0604020202020204" pitchFamily="34" charset="0"/>
                <a:cs typeface="Arial" panose="020B0604020202020204" pitchFamily="34" charset="0"/>
              </a:rPr>
              <a:t>balagtasan</a:t>
            </a:r>
            <a:r>
              <a:rPr lang="en-PH" sz="36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94379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A48D03-7E6F-41B2-B398-424788B37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LAYUNIN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5BF639-0680-4E6F-946F-4A955B4DC3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sz="3600" dirty="0" err="1"/>
              <a:t>Nababatid</a:t>
            </a:r>
            <a:r>
              <a:rPr lang="en-US" sz="3600" dirty="0"/>
              <a:t> ang </a:t>
            </a:r>
            <a:r>
              <a:rPr lang="en-US" sz="3600" dirty="0" err="1"/>
              <a:t>kasaysayan</a:t>
            </a:r>
            <a:r>
              <a:rPr lang="en-US" sz="3600" dirty="0"/>
              <a:t>, </a:t>
            </a:r>
            <a:r>
              <a:rPr lang="en-US" sz="3600" dirty="0" err="1"/>
              <a:t>kahulugan</a:t>
            </a:r>
            <a:r>
              <a:rPr lang="en-US" sz="3600" dirty="0"/>
              <a:t>, at </a:t>
            </a:r>
            <a:r>
              <a:rPr lang="en-US" sz="3600" dirty="0" err="1"/>
              <a:t>halaga</a:t>
            </a:r>
            <a:r>
              <a:rPr lang="en-US" sz="3600" dirty="0"/>
              <a:t> ng </a:t>
            </a:r>
            <a:r>
              <a:rPr lang="en-US" sz="3600" dirty="0" err="1"/>
              <a:t>panitikang</a:t>
            </a:r>
            <a:r>
              <a:rPr lang="en-US" sz="3600" dirty="0"/>
              <a:t> popular </a:t>
            </a:r>
            <a:r>
              <a:rPr lang="en-US" sz="3600" dirty="0" err="1"/>
              <a:t>sa</a:t>
            </a:r>
            <a:r>
              <a:rPr lang="en-US" sz="3600" dirty="0"/>
              <a:t> </a:t>
            </a:r>
            <a:r>
              <a:rPr lang="en-US" sz="3600" dirty="0" err="1"/>
              <a:t>kasalukuyan</a:t>
            </a:r>
            <a:endParaRPr lang="en-US" sz="3600" dirty="0"/>
          </a:p>
          <a:p>
            <a:pPr marL="742950" indent="-742950">
              <a:buFont typeface="+mj-lt"/>
              <a:buAutoNum type="arabicPeriod"/>
            </a:pPr>
            <a:r>
              <a:rPr lang="en-US" sz="3600" dirty="0" err="1"/>
              <a:t>Nabibigyang-halaga</a:t>
            </a:r>
            <a:r>
              <a:rPr lang="en-US" sz="3600" dirty="0"/>
              <a:t> ang </a:t>
            </a:r>
            <a:r>
              <a:rPr lang="en-US" sz="3600" dirty="0" err="1"/>
              <a:t>pag-aaral</a:t>
            </a:r>
            <a:r>
              <a:rPr lang="en-US" sz="3600" dirty="0"/>
              <a:t> at </a:t>
            </a:r>
            <a:r>
              <a:rPr lang="en-US" sz="3600" dirty="0" err="1"/>
              <a:t>pag-unawa</a:t>
            </a:r>
            <a:r>
              <a:rPr lang="en-US" sz="3600" dirty="0"/>
              <a:t> </a:t>
            </a:r>
            <a:r>
              <a:rPr lang="en-US" sz="3600" dirty="0" err="1"/>
              <a:t>sa</a:t>
            </a:r>
            <a:r>
              <a:rPr lang="en-US" sz="3600" dirty="0"/>
              <a:t> </a:t>
            </a:r>
            <a:r>
              <a:rPr lang="en-US" sz="3600" dirty="0" err="1"/>
              <a:t>espasyong</a:t>
            </a:r>
            <a:r>
              <a:rPr lang="en-US" sz="3600" dirty="0"/>
              <a:t> </a:t>
            </a:r>
            <a:r>
              <a:rPr lang="en-US" sz="3600" dirty="0" err="1"/>
              <a:t>nalilikha</a:t>
            </a:r>
            <a:r>
              <a:rPr lang="en-US" sz="3600" dirty="0"/>
              <a:t> ng </a:t>
            </a:r>
            <a:r>
              <a:rPr lang="en-US" sz="3600" dirty="0" err="1"/>
              <a:t>panitikang</a:t>
            </a:r>
            <a:r>
              <a:rPr lang="en-US" sz="3600" dirty="0"/>
              <a:t> popular </a:t>
            </a:r>
            <a:r>
              <a:rPr lang="en-US" sz="3600" dirty="0" err="1"/>
              <a:t>sa</a:t>
            </a:r>
            <a:r>
              <a:rPr lang="en-US" sz="3600" dirty="0"/>
              <a:t> </a:t>
            </a:r>
            <a:r>
              <a:rPr lang="en-US" sz="3600" dirty="0" err="1"/>
              <a:t>kamalayan</a:t>
            </a:r>
            <a:r>
              <a:rPr lang="en-US" sz="3600" dirty="0"/>
              <a:t> ng </a:t>
            </a:r>
            <a:r>
              <a:rPr lang="en-US" sz="3600" dirty="0" err="1"/>
              <a:t>kabataang</a:t>
            </a:r>
            <a:r>
              <a:rPr lang="en-US" sz="3600" dirty="0"/>
              <a:t> Pilipino</a:t>
            </a:r>
          </a:p>
        </p:txBody>
      </p:sp>
    </p:spTree>
    <p:extLst>
      <p:ext uri="{BB962C8B-B14F-4D97-AF65-F5344CB8AC3E}">
        <p14:creationId xmlns:p14="http://schemas.microsoft.com/office/powerpoint/2010/main" val="735786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2ADCC68-C27A-468B-90CA-3BBA09C098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400" y="0"/>
            <a:ext cx="8763000" cy="670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548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549FAF-543B-44D4-982B-ECCABB016C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819912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TRIVIA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41B934-EFEF-44A8-BCAD-2BC637D01C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5334000"/>
          </a:xfrm>
        </p:spPr>
        <p:txBody>
          <a:bodyPr>
            <a:noAutofit/>
          </a:bodyPr>
          <a:lstStyle/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Sa 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Pilipinas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Sinasabing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ang 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bayaning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si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Jose Rizal ang 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kauna-unahang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Pilipino 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na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gumawa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ng 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komiks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Napinamagatang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“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Pagong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at 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Matsing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  <a:b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6025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99D4E-DAC7-4757-8D19-680DDD299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ASYNCHRONOUS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704BDB-CB52-42E3-9243-9CEF5AA548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935480"/>
            <a:ext cx="8382000" cy="4389120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4400" dirty="0"/>
              <a:t>1. SAGUTIN ANG QUIZ 9 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4400" dirty="0"/>
              <a:t>( PANITIKANG POPULAR)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4400" dirty="0"/>
              <a:t>2. PANGKATANG GAWAIN 5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4400" dirty="0"/>
              <a:t>( PANITIKANG POPULAR)</a:t>
            </a:r>
          </a:p>
          <a:p>
            <a:pPr marL="0" indent="0">
              <a:lnSpc>
                <a:spcPct val="150000"/>
              </a:lnSpc>
              <a:buNone/>
            </a:pP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3708805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26C6C6-6E47-453D-BF8B-B019260A83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sz="4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r>
              <a:rPr lang="en-US" sz="4400" b="1" dirty="0">
                <a:latin typeface="Arial" panose="020B0604020202020204" pitchFamily="34" charset="0"/>
                <a:cs typeface="Arial" panose="020B0604020202020204" pitchFamily="34" charset="0"/>
              </a:rPr>
              <a:t>MARAMING SALAMAT </a:t>
            </a:r>
          </a:p>
        </p:txBody>
      </p:sp>
    </p:spTree>
    <p:extLst>
      <p:ext uri="{BB962C8B-B14F-4D97-AF65-F5344CB8AC3E}">
        <p14:creationId xmlns:p14="http://schemas.microsoft.com/office/powerpoint/2010/main" val="2959923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F7737-457E-4AA2-AE6D-E9B16F753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dirty="0">
                <a:latin typeface="Arial" panose="020B0604020202020204" pitchFamily="34" charset="0"/>
                <a:cs typeface="Arial" panose="020B0604020202020204" pitchFamily="34" charset="0"/>
              </a:rPr>
              <a:t>PAG-ISIPAN NATIN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0EB18-8BAD-4DA3-BD05-29793F5F4A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4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4400" b="1" dirty="0"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  <a:r>
              <a:rPr lang="en-US" sz="4400" b="1" dirty="0" err="1">
                <a:latin typeface="Arial" panose="020B0604020202020204" pitchFamily="34" charset="0"/>
                <a:cs typeface="Arial" panose="020B0604020202020204" pitchFamily="34" charset="0"/>
              </a:rPr>
              <a:t>Tangkilikin</a:t>
            </a:r>
            <a:r>
              <a:rPr lang="en-US" sz="4400" b="1" dirty="0">
                <a:latin typeface="Arial" panose="020B0604020202020204" pitchFamily="34" charset="0"/>
                <a:cs typeface="Arial" panose="020B0604020202020204" pitchFamily="34" charset="0"/>
              </a:rPr>
              <a:t> ang </a:t>
            </a:r>
            <a:r>
              <a:rPr lang="en-US" sz="4400" b="1" dirty="0" err="1">
                <a:latin typeface="Arial" panose="020B0604020202020204" pitchFamily="34" charset="0"/>
                <a:cs typeface="Arial" panose="020B0604020202020204" pitchFamily="34" charset="0"/>
              </a:rPr>
              <a:t>panitikan</a:t>
            </a:r>
            <a:r>
              <a:rPr lang="en-US" sz="4400" b="1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4400" b="1" dirty="0" err="1">
                <a:latin typeface="Arial" panose="020B0604020202020204" pitchFamily="34" charset="0"/>
                <a:cs typeface="Arial" panose="020B0604020202020204" pitchFamily="34" charset="0"/>
              </a:rPr>
              <a:t>nang</a:t>
            </a:r>
            <a:r>
              <a:rPr lang="en-US" sz="4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400" b="1" dirty="0" err="1">
                <a:latin typeface="Arial" panose="020B0604020202020204" pitchFamily="34" charset="0"/>
                <a:cs typeface="Arial" panose="020B0604020202020204" pitchFamily="34" charset="0"/>
              </a:rPr>
              <a:t>sa</a:t>
            </a:r>
            <a:r>
              <a:rPr lang="en-US" sz="4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400" b="1" dirty="0" err="1">
                <a:latin typeface="Arial" panose="020B0604020202020204" pitchFamily="34" charset="0"/>
                <a:cs typeface="Arial" panose="020B0604020202020204" pitchFamily="34" charset="0"/>
              </a:rPr>
              <a:t>karununga'y</a:t>
            </a:r>
            <a:r>
              <a:rPr lang="en-US" sz="4400" b="1" dirty="0">
                <a:latin typeface="Arial" panose="020B0604020202020204" pitchFamily="34" charset="0"/>
                <a:cs typeface="Arial" panose="020B0604020202020204" pitchFamily="34" charset="0"/>
              </a:rPr>
              <a:t> di ka </a:t>
            </a:r>
            <a:r>
              <a:rPr lang="en-US" sz="4400" b="1" dirty="0" err="1">
                <a:latin typeface="Arial" panose="020B0604020202020204" pitchFamily="34" charset="0"/>
                <a:cs typeface="Arial" panose="020B0604020202020204" pitchFamily="34" charset="0"/>
              </a:rPr>
              <a:t>mapag</a:t>
            </a:r>
            <a:r>
              <a:rPr lang="en-US" sz="4400" b="1" dirty="0">
                <a:latin typeface="Arial" panose="020B0604020202020204" pitchFamily="34" charset="0"/>
                <a:cs typeface="Arial" panose="020B0604020202020204" pitchFamily="34" charset="0"/>
              </a:rPr>
              <a:t> - </a:t>
            </a:r>
            <a:r>
              <a:rPr lang="en-US" sz="4400" b="1" dirty="0" err="1">
                <a:latin typeface="Arial" panose="020B0604020202020204" pitchFamily="34" charset="0"/>
                <a:cs typeface="Arial" panose="020B0604020202020204" pitchFamily="34" charset="0"/>
              </a:rPr>
              <a:t>iwanan</a:t>
            </a:r>
            <a:r>
              <a:rPr lang="en-US" sz="4400" b="1" dirty="0">
                <a:latin typeface="Arial" panose="020B0604020202020204" pitchFamily="34" charset="0"/>
                <a:cs typeface="Arial" panose="020B0604020202020204" pitchFamily="34" charset="0"/>
              </a:rPr>
              <a:t>.“</a:t>
            </a:r>
          </a:p>
          <a:p>
            <a:pPr marL="0" indent="0">
              <a:buNone/>
            </a:pPr>
            <a:endParaRPr lang="en-US" sz="4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9065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E3386B-062D-4697-94CB-FA69C35F0D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704088"/>
            <a:ext cx="8763000" cy="1143000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ANO NGA BA ANG PANITIKANG POPULAR?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8D1F9FD-AE1E-4CB5-95B5-69D5995AF3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981200"/>
            <a:ext cx="8229600" cy="4172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172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33400"/>
            <a:ext cx="8229600" cy="5791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PH" sz="3600" b="1" u="sng" dirty="0">
                <a:latin typeface="Arial" panose="020B0604020202020204" pitchFamily="34" charset="0"/>
                <a:cs typeface="Arial" panose="020B0604020202020204" pitchFamily="34" charset="0"/>
              </a:rPr>
              <a:t>PANITIKANG POPULAR</a:t>
            </a:r>
          </a:p>
          <a:p>
            <a:r>
              <a:rPr lang="en-PH" sz="3600" b="1" dirty="0">
                <a:latin typeface="Arial" panose="020B0604020202020204" pitchFamily="34" charset="0"/>
                <a:cs typeface="Arial" panose="020B0604020202020204" pitchFamily="34" charset="0"/>
              </a:rPr>
              <a:t>ay ang </a:t>
            </a:r>
            <a:r>
              <a:rPr lang="en-PH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makabago</a:t>
            </a:r>
            <a:r>
              <a:rPr lang="en-PH" sz="3600" b="1" dirty="0">
                <a:latin typeface="Arial" panose="020B0604020202020204" pitchFamily="34" charset="0"/>
                <a:cs typeface="Arial" panose="020B0604020202020204" pitchFamily="34" charset="0"/>
              </a:rPr>
              <a:t> at </a:t>
            </a:r>
            <a:r>
              <a:rPr lang="en-PH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napapanahong</a:t>
            </a:r>
            <a:r>
              <a:rPr lang="en-PH" sz="3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anyo</a:t>
            </a:r>
            <a:r>
              <a:rPr lang="en-PH" sz="3600" b="1" dirty="0">
                <a:latin typeface="Arial" panose="020B0604020202020204" pitchFamily="34" charset="0"/>
                <a:cs typeface="Arial" panose="020B0604020202020204" pitchFamily="34" charset="0"/>
              </a:rPr>
              <a:t> ng </a:t>
            </a:r>
            <a:r>
              <a:rPr lang="en-PH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panitikan</a:t>
            </a:r>
            <a:r>
              <a:rPr lang="en-PH" sz="3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na</a:t>
            </a:r>
            <a:r>
              <a:rPr lang="en-PH" sz="3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nagiging</a:t>
            </a:r>
            <a:r>
              <a:rPr lang="en-PH" sz="3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salamin</a:t>
            </a:r>
            <a:r>
              <a:rPr lang="en-PH" sz="3600" b="1" dirty="0">
                <a:latin typeface="Arial" panose="020B0604020202020204" pitchFamily="34" charset="0"/>
                <a:cs typeface="Arial" panose="020B0604020202020204" pitchFamily="34" charset="0"/>
              </a:rPr>
              <a:t> ng </a:t>
            </a:r>
            <a:r>
              <a:rPr lang="en-PH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kasalukuyang</a:t>
            </a:r>
            <a:r>
              <a:rPr lang="en-PH" sz="3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pamumuhay</a:t>
            </a:r>
            <a:r>
              <a:rPr lang="en-PH" sz="3600" b="1" dirty="0">
                <a:latin typeface="Arial" panose="020B0604020202020204" pitchFamily="34" charset="0"/>
                <a:cs typeface="Arial" panose="020B0604020202020204" pitchFamily="34" charset="0"/>
              </a:rPr>
              <a:t> ng </a:t>
            </a:r>
            <a:r>
              <a:rPr lang="en-PH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lipunan</a:t>
            </a:r>
            <a:r>
              <a:rPr lang="en-PH" sz="3600" b="1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PH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Kabilang</a:t>
            </a:r>
            <a:r>
              <a:rPr lang="en-PH" sz="3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sa</a:t>
            </a:r>
            <a:r>
              <a:rPr lang="en-PH" sz="3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katangian</a:t>
            </a:r>
            <a:r>
              <a:rPr lang="en-PH" sz="3600" b="1" dirty="0">
                <a:latin typeface="Arial" panose="020B0604020202020204" pitchFamily="34" charset="0"/>
                <a:cs typeface="Arial" panose="020B0604020202020204" pitchFamily="34" charset="0"/>
              </a:rPr>
              <a:t> ng </a:t>
            </a:r>
            <a:r>
              <a:rPr lang="en-PH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panitikang</a:t>
            </a:r>
            <a:r>
              <a:rPr lang="en-PH" sz="3600" b="1" dirty="0">
                <a:latin typeface="Arial" panose="020B0604020202020204" pitchFamily="34" charset="0"/>
                <a:cs typeface="Arial" panose="020B0604020202020204" pitchFamily="34" charset="0"/>
              </a:rPr>
              <a:t> popular ay ang </a:t>
            </a:r>
            <a:r>
              <a:rPr lang="en-PH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pagsunod</a:t>
            </a:r>
            <a:r>
              <a:rPr lang="en-PH" sz="3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sa</a:t>
            </a:r>
            <a:r>
              <a:rPr lang="en-PH" sz="3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agos</a:t>
            </a:r>
            <a:r>
              <a:rPr lang="en-PH" sz="3600" b="1" dirty="0">
                <a:latin typeface="Arial" panose="020B0604020202020204" pitchFamily="34" charset="0"/>
                <a:cs typeface="Arial" panose="020B0604020202020204" pitchFamily="34" charset="0"/>
              </a:rPr>
              <a:t> ng </a:t>
            </a:r>
            <a:r>
              <a:rPr lang="en-PH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panahon</a:t>
            </a:r>
            <a:r>
              <a:rPr lang="en-PH" sz="3600" b="1" dirty="0">
                <a:latin typeface="Arial" panose="020B0604020202020204" pitchFamily="34" charset="0"/>
                <a:cs typeface="Arial" panose="020B0604020202020204" pitchFamily="34" charset="0"/>
              </a:rPr>
              <a:t> at </a:t>
            </a:r>
            <a:r>
              <a:rPr lang="en-PH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pagkakaroon</a:t>
            </a:r>
            <a:r>
              <a:rPr lang="en-PH" sz="3600" b="1" dirty="0">
                <a:latin typeface="Arial" panose="020B0604020202020204" pitchFamily="34" charset="0"/>
                <a:cs typeface="Arial" panose="020B0604020202020204" pitchFamily="34" charset="0"/>
              </a:rPr>
              <a:t> ng </a:t>
            </a:r>
            <a:r>
              <a:rPr lang="en-PH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malayang</a:t>
            </a:r>
            <a:r>
              <a:rPr lang="en-PH" sz="3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sining</a:t>
            </a:r>
            <a:r>
              <a:rPr lang="en-PH" sz="3600" b="1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652421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33400"/>
            <a:ext cx="8229600" cy="5791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PH" sz="3600" b="1" dirty="0">
                <a:latin typeface="Arial" panose="020B0604020202020204" pitchFamily="34" charset="0"/>
                <a:cs typeface="Arial" panose="020B0604020202020204" pitchFamily="34" charset="0"/>
              </a:rPr>
              <a:t>Anu-</a:t>
            </a:r>
            <a:r>
              <a:rPr lang="en-PH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ano</a:t>
            </a:r>
            <a:r>
              <a:rPr lang="en-PH" sz="3600" b="1" dirty="0">
                <a:latin typeface="Arial" panose="020B0604020202020204" pitchFamily="34" charset="0"/>
                <a:cs typeface="Arial" panose="020B0604020202020204" pitchFamily="34" charset="0"/>
              </a:rPr>
              <a:t> ang </a:t>
            </a:r>
            <a:r>
              <a:rPr lang="en-PH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mga</a:t>
            </a:r>
            <a:r>
              <a:rPr lang="en-PH" sz="3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halimbawa</a:t>
            </a:r>
            <a:r>
              <a:rPr lang="en-PH" sz="3600" b="1" dirty="0">
                <a:latin typeface="Arial" panose="020B0604020202020204" pitchFamily="34" charset="0"/>
                <a:cs typeface="Arial" panose="020B0604020202020204" pitchFamily="34" charset="0"/>
              </a:rPr>
              <a:t> ng </a:t>
            </a:r>
            <a:r>
              <a:rPr lang="en-PH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panitikang</a:t>
            </a:r>
            <a:r>
              <a:rPr lang="en-PH" sz="3600" b="1" dirty="0">
                <a:latin typeface="Arial" panose="020B0604020202020204" pitchFamily="34" charset="0"/>
                <a:cs typeface="Arial" panose="020B0604020202020204" pitchFamily="34" charset="0"/>
              </a:rPr>
              <a:t> popular?</a:t>
            </a:r>
          </a:p>
          <a:p>
            <a:pPr marL="0" indent="0">
              <a:buNone/>
            </a:pPr>
            <a:endParaRPr lang="en-PH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PH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36775D9-8B64-4693-9AFD-7D373FDCB8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981200"/>
            <a:ext cx="3426249" cy="193259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1030853-ED19-481F-8FE1-280EE1E14B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751" y="4334797"/>
            <a:ext cx="3401863" cy="170702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A49DC4A-BD96-43CD-9650-5DA538BF30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845257"/>
            <a:ext cx="3883489" cy="17131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DDC39A4-1AC1-4E30-A913-5298EEBF33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1510" y="3880129"/>
            <a:ext cx="4133446" cy="2908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509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33400"/>
            <a:ext cx="8229600" cy="5791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PH" sz="3600" b="1" dirty="0">
                <a:latin typeface="Arial" panose="020B0604020202020204" pitchFamily="34" charset="0"/>
                <a:cs typeface="Arial" panose="020B0604020202020204" pitchFamily="34" charset="0"/>
              </a:rPr>
              <a:t>Anu-</a:t>
            </a:r>
            <a:r>
              <a:rPr lang="en-PH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ano</a:t>
            </a:r>
            <a:r>
              <a:rPr lang="en-PH" sz="3600" b="1" dirty="0">
                <a:latin typeface="Arial" panose="020B0604020202020204" pitchFamily="34" charset="0"/>
                <a:cs typeface="Arial" panose="020B0604020202020204" pitchFamily="34" charset="0"/>
              </a:rPr>
              <a:t> ang </a:t>
            </a:r>
            <a:r>
              <a:rPr lang="en-PH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mga</a:t>
            </a:r>
            <a:r>
              <a:rPr lang="en-PH" sz="3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halimbawa</a:t>
            </a:r>
            <a:r>
              <a:rPr lang="en-PH" sz="3600" b="1" dirty="0">
                <a:latin typeface="Arial" panose="020B0604020202020204" pitchFamily="34" charset="0"/>
                <a:cs typeface="Arial" panose="020B0604020202020204" pitchFamily="34" charset="0"/>
              </a:rPr>
              <a:t> ng </a:t>
            </a:r>
            <a:r>
              <a:rPr lang="en-PH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panitikang</a:t>
            </a:r>
            <a:r>
              <a:rPr lang="en-PH" sz="3600" b="1" dirty="0">
                <a:latin typeface="Arial" panose="020B0604020202020204" pitchFamily="34" charset="0"/>
                <a:cs typeface="Arial" panose="020B0604020202020204" pitchFamily="34" charset="0"/>
              </a:rPr>
              <a:t> popular?</a:t>
            </a:r>
          </a:p>
          <a:p>
            <a:pPr marL="0" indent="0">
              <a:buNone/>
            </a:pPr>
            <a:endParaRPr lang="en-PH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PH" sz="3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3600" dirty="0">
                <a:latin typeface="Arial" panose="020B0604020202020204" pitchFamily="34" charset="0"/>
                <a:cs typeface="Arial" panose="020B0604020202020204" pitchFamily="34" charset="0"/>
              </a:rPr>
              <a:t>Ang </a:t>
            </a:r>
            <a:r>
              <a:rPr lang="en-PH" sz="3600" dirty="0" err="1">
                <a:latin typeface="Arial" panose="020B0604020202020204" pitchFamily="34" charset="0"/>
                <a:cs typeface="Arial" panose="020B0604020202020204" pitchFamily="34" charset="0"/>
              </a:rPr>
              <a:t>ilan</a:t>
            </a:r>
            <a:r>
              <a:rPr lang="en-PH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3600" dirty="0" err="1">
                <a:latin typeface="Arial" panose="020B0604020202020204" pitchFamily="34" charset="0"/>
                <a:cs typeface="Arial" panose="020B0604020202020204" pitchFamily="34" charset="0"/>
              </a:rPr>
              <a:t>sa</a:t>
            </a:r>
            <a:r>
              <a:rPr lang="en-PH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3600" dirty="0" err="1">
                <a:latin typeface="Arial" panose="020B0604020202020204" pitchFamily="34" charset="0"/>
                <a:cs typeface="Arial" panose="020B0604020202020204" pitchFamily="34" charset="0"/>
              </a:rPr>
              <a:t>mga</a:t>
            </a:r>
            <a:r>
              <a:rPr lang="en-PH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3600" dirty="0" err="1">
                <a:latin typeface="Arial" panose="020B0604020202020204" pitchFamily="34" charset="0"/>
                <a:cs typeface="Arial" panose="020B0604020202020204" pitchFamily="34" charset="0"/>
              </a:rPr>
              <a:t>halimbawa</a:t>
            </a:r>
            <a:r>
              <a:rPr lang="en-PH" sz="3600" dirty="0">
                <a:latin typeface="Arial" panose="020B0604020202020204" pitchFamily="34" charset="0"/>
                <a:cs typeface="Arial" panose="020B0604020202020204" pitchFamily="34" charset="0"/>
              </a:rPr>
              <a:t> ng </a:t>
            </a:r>
            <a:r>
              <a:rPr lang="en-PH" sz="3600" dirty="0" err="1">
                <a:latin typeface="Arial" panose="020B0604020202020204" pitchFamily="34" charset="0"/>
                <a:cs typeface="Arial" panose="020B0604020202020204" pitchFamily="34" charset="0"/>
              </a:rPr>
              <a:t>panitikang</a:t>
            </a:r>
            <a:r>
              <a:rPr lang="en-PH" sz="3600" dirty="0">
                <a:latin typeface="Arial" panose="020B0604020202020204" pitchFamily="34" charset="0"/>
                <a:cs typeface="Arial" panose="020B0604020202020204" pitchFamily="34" charset="0"/>
              </a:rPr>
              <a:t> popular ay </a:t>
            </a:r>
            <a:r>
              <a:rPr lang="en-PH" sz="3600" dirty="0" err="1">
                <a:latin typeface="Arial" panose="020B0604020202020204" pitchFamily="34" charset="0"/>
                <a:cs typeface="Arial" panose="020B0604020202020204" pitchFamily="34" charset="0"/>
              </a:rPr>
              <a:t>mga</a:t>
            </a:r>
            <a:r>
              <a:rPr lang="en-PH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3600" dirty="0" err="1">
                <a:latin typeface="Arial" panose="020B0604020202020204" pitchFamily="34" charset="0"/>
                <a:cs typeface="Arial" panose="020B0604020202020204" pitchFamily="34" charset="0"/>
              </a:rPr>
              <a:t>pelikula</a:t>
            </a:r>
            <a:r>
              <a:rPr lang="en-PH" sz="36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PH" sz="3600" dirty="0" err="1">
                <a:latin typeface="Arial" panose="020B0604020202020204" pitchFamily="34" charset="0"/>
                <a:cs typeface="Arial" panose="020B0604020202020204" pitchFamily="34" charset="0"/>
              </a:rPr>
              <a:t>komiks</a:t>
            </a:r>
            <a:r>
              <a:rPr lang="en-PH" sz="36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PH" sz="3600" dirty="0" err="1">
                <a:latin typeface="Arial" panose="020B0604020202020204" pitchFamily="34" charset="0"/>
                <a:cs typeface="Arial" panose="020B0604020202020204" pitchFamily="34" charset="0"/>
              </a:rPr>
              <a:t>radyo</a:t>
            </a:r>
            <a:r>
              <a:rPr lang="en-PH" sz="36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PH" sz="3600" dirty="0" err="1">
                <a:latin typeface="Arial" panose="020B0604020202020204" pitchFamily="34" charset="0"/>
                <a:cs typeface="Arial" panose="020B0604020202020204" pitchFamily="34" charset="0"/>
              </a:rPr>
              <a:t>animasyon</a:t>
            </a:r>
            <a:r>
              <a:rPr lang="en-PH" sz="36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PH" sz="3600" dirty="0" err="1">
                <a:latin typeface="Arial" panose="020B0604020202020204" pitchFamily="34" charset="0"/>
                <a:cs typeface="Arial" panose="020B0604020202020204" pitchFamily="34" charset="0"/>
              </a:rPr>
              <a:t>korean</a:t>
            </a:r>
            <a:r>
              <a:rPr lang="en-PH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3600" dirty="0" err="1">
                <a:latin typeface="Arial" panose="020B0604020202020204" pitchFamily="34" charset="0"/>
                <a:cs typeface="Arial" panose="020B0604020202020204" pitchFamily="34" charset="0"/>
              </a:rPr>
              <a:t>novela</a:t>
            </a:r>
            <a:r>
              <a:rPr lang="en-PH" sz="3600" dirty="0">
                <a:latin typeface="Arial" panose="020B0604020202020204" pitchFamily="34" charset="0"/>
                <a:cs typeface="Arial" panose="020B0604020202020204" pitchFamily="34" charset="0"/>
              </a:rPr>
              <a:t>, at </a:t>
            </a:r>
            <a:r>
              <a:rPr lang="en-PH" sz="3600" dirty="0" err="1">
                <a:latin typeface="Arial" panose="020B0604020202020204" pitchFamily="34" charset="0"/>
                <a:cs typeface="Arial" panose="020B0604020202020204" pitchFamily="34" charset="0"/>
              </a:rPr>
              <a:t>iba</a:t>
            </a:r>
            <a:r>
              <a:rPr lang="en-PH" sz="3600" dirty="0">
                <a:latin typeface="Arial" panose="020B0604020202020204" pitchFamily="34" charset="0"/>
                <a:cs typeface="Arial" panose="020B0604020202020204" pitchFamily="34" charset="0"/>
              </a:rPr>
              <a:t> pa.</a:t>
            </a:r>
          </a:p>
        </p:txBody>
      </p:sp>
    </p:spTree>
    <p:extLst>
      <p:ext uri="{BB962C8B-B14F-4D97-AF65-F5344CB8AC3E}">
        <p14:creationId xmlns:p14="http://schemas.microsoft.com/office/powerpoint/2010/main" val="2405718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33400"/>
            <a:ext cx="8229600" cy="5791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PH" sz="3600" b="1" u="sng" dirty="0">
                <a:latin typeface="Arial" panose="020B0604020202020204" pitchFamily="34" charset="0"/>
                <a:cs typeface="Arial" panose="020B0604020202020204" pitchFamily="34" charset="0"/>
              </a:rPr>
              <a:t>PANITIKANG POPULAR</a:t>
            </a:r>
          </a:p>
          <a:p>
            <a:pPr marL="0" indent="0">
              <a:buNone/>
            </a:pPr>
            <a:r>
              <a:rPr lang="en-PH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Campomanes</a:t>
            </a:r>
            <a:endParaRPr lang="en-PH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PH" sz="3600" dirty="0">
                <a:latin typeface="Arial" panose="020B0604020202020204" pitchFamily="34" charset="0"/>
                <a:cs typeface="Arial" panose="020B0604020202020204" pitchFamily="34" charset="0"/>
              </a:rPr>
              <a:t>ang </a:t>
            </a:r>
            <a:r>
              <a:rPr lang="en-PH" sz="3600" dirty="0" err="1">
                <a:latin typeface="Arial" panose="020B0604020202020204" pitchFamily="34" charset="0"/>
                <a:cs typeface="Arial" panose="020B0604020202020204" pitchFamily="34" charset="0"/>
              </a:rPr>
              <a:t>mga</a:t>
            </a:r>
            <a:r>
              <a:rPr lang="en-PH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3600" dirty="0" err="1">
                <a:latin typeface="Arial" panose="020B0604020202020204" pitchFamily="34" charset="0"/>
                <a:cs typeface="Arial" panose="020B0604020202020204" pitchFamily="34" charset="0"/>
              </a:rPr>
              <a:t>kongkretong</a:t>
            </a:r>
            <a:r>
              <a:rPr lang="en-PH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3600" dirty="0" err="1">
                <a:latin typeface="Arial" panose="020B0604020202020204" pitchFamily="34" charset="0"/>
                <a:cs typeface="Arial" panose="020B0604020202020204" pitchFamily="34" charset="0"/>
              </a:rPr>
              <a:t>pamamaraan</a:t>
            </a:r>
            <a:r>
              <a:rPr lang="en-PH" sz="3600" dirty="0">
                <a:latin typeface="Arial" panose="020B0604020202020204" pitchFamily="34" charset="0"/>
                <a:cs typeface="Arial" panose="020B0604020202020204" pitchFamily="34" charset="0"/>
              </a:rPr>
              <a:t> at </a:t>
            </a:r>
            <a:r>
              <a:rPr lang="en-PH" sz="3600" dirty="0" err="1">
                <a:latin typeface="Arial" panose="020B0604020202020204" pitchFamily="34" charset="0"/>
                <a:cs typeface="Arial" panose="020B0604020202020204" pitchFamily="34" charset="0"/>
              </a:rPr>
              <a:t>nilalaman</a:t>
            </a:r>
            <a:r>
              <a:rPr lang="en-PH" sz="3600" dirty="0">
                <a:latin typeface="Arial" panose="020B0604020202020204" pitchFamily="34" charset="0"/>
                <a:cs typeface="Arial" panose="020B0604020202020204" pitchFamily="34" charset="0"/>
              </a:rPr>
              <a:t> ng </a:t>
            </a:r>
            <a:r>
              <a:rPr lang="en-PH" sz="3600" dirty="0" err="1">
                <a:latin typeface="Arial" panose="020B0604020202020204" pitchFamily="34" charset="0"/>
                <a:cs typeface="Arial" panose="020B0604020202020204" pitchFamily="34" charset="0"/>
              </a:rPr>
              <a:t>pagtuturo</a:t>
            </a:r>
            <a:r>
              <a:rPr lang="en-PH" sz="3600" dirty="0">
                <a:latin typeface="Arial" panose="020B0604020202020204" pitchFamily="34" charset="0"/>
                <a:cs typeface="Arial" panose="020B0604020202020204" pitchFamily="34" charset="0"/>
              </a:rPr>
              <a:t> ng </a:t>
            </a:r>
            <a:r>
              <a:rPr lang="en-PH" sz="3600" dirty="0" err="1">
                <a:latin typeface="Arial" panose="020B0604020202020204" pitchFamily="34" charset="0"/>
                <a:cs typeface="Arial" panose="020B0604020202020204" pitchFamily="34" charset="0"/>
              </a:rPr>
              <a:t>panitikan</a:t>
            </a:r>
            <a:r>
              <a:rPr lang="en-PH" sz="3600" dirty="0">
                <a:latin typeface="Arial" panose="020B0604020202020204" pitchFamily="34" charset="0"/>
                <a:cs typeface="Arial" panose="020B0604020202020204" pitchFamily="34" charset="0"/>
              </a:rPr>
              <a:t> o </a:t>
            </a:r>
            <a:r>
              <a:rPr lang="en-PH" sz="3600" dirty="0" err="1">
                <a:latin typeface="Arial" panose="020B0604020202020204" pitchFamily="34" charset="0"/>
                <a:cs typeface="Arial" panose="020B0604020202020204" pitchFamily="34" charset="0"/>
              </a:rPr>
              <a:t>kulturang</a:t>
            </a:r>
            <a:r>
              <a:rPr lang="en-PH" sz="3600" dirty="0">
                <a:latin typeface="Arial" panose="020B0604020202020204" pitchFamily="34" charset="0"/>
                <a:cs typeface="Arial" panose="020B0604020202020204" pitchFamily="34" charset="0"/>
              </a:rPr>
              <a:t> popular o </a:t>
            </a:r>
            <a:r>
              <a:rPr lang="en-PH" sz="3600" dirty="0" err="1">
                <a:latin typeface="Arial" panose="020B0604020202020204" pitchFamily="34" charset="0"/>
                <a:cs typeface="Arial" panose="020B0604020202020204" pitchFamily="34" charset="0"/>
              </a:rPr>
              <a:t>anupamang</a:t>
            </a:r>
            <a:r>
              <a:rPr lang="en-PH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3600" dirty="0" err="1">
                <a:latin typeface="Arial" panose="020B0604020202020204" pitchFamily="34" charset="0"/>
                <a:cs typeface="Arial" panose="020B0604020202020204" pitchFamily="34" charset="0"/>
              </a:rPr>
              <a:t>paksain</a:t>
            </a:r>
            <a:r>
              <a:rPr lang="en-PH" sz="3600" dirty="0">
                <a:latin typeface="Arial" panose="020B0604020202020204" pitchFamily="34" charset="0"/>
                <a:cs typeface="Arial" panose="020B0604020202020204" pitchFamily="34" charset="0"/>
              </a:rPr>
              <a:t> at </a:t>
            </a:r>
            <a:r>
              <a:rPr lang="en-PH" sz="3600" dirty="0" err="1">
                <a:latin typeface="Arial" panose="020B0604020202020204" pitchFamily="34" charset="0"/>
                <a:cs typeface="Arial" panose="020B0604020202020204" pitchFamily="34" charset="0"/>
              </a:rPr>
              <a:t>materyal</a:t>
            </a:r>
            <a:r>
              <a:rPr lang="en-PH" sz="3600" dirty="0">
                <a:latin typeface="Arial" panose="020B0604020202020204" pitchFamily="34" charset="0"/>
                <a:cs typeface="Arial" panose="020B0604020202020204" pitchFamily="34" charset="0"/>
              </a:rPr>
              <a:t>, ay </a:t>
            </a:r>
            <a:r>
              <a:rPr lang="en-PH" sz="3600" dirty="0" err="1">
                <a:latin typeface="Arial" panose="020B0604020202020204" pitchFamily="34" charset="0"/>
                <a:cs typeface="Arial" panose="020B0604020202020204" pitchFamily="34" charset="0"/>
              </a:rPr>
              <a:t>binubuo</a:t>
            </a:r>
            <a:r>
              <a:rPr lang="en-PH" sz="3600" dirty="0">
                <a:latin typeface="Arial" panose="020B0604020202020204" pitchFamily="34" charset="0"/>
                <a:cs typeface="Arial" panose="020B0604020202020204" pitchFamily="34" charset="0"/>
              </a:rPr>
              <a:t> ng </a:t>
            </a:r>
            <a:r>
              <a:rPr lang="en-PH" sz="3600" dirty="0" err="1">
                <a:latin typeface="Arial" panose="020B0604020202020204" pitchFamily="34" charset="0"/>
                <a:cs typeface="Arial" panose="020B0604020202020204" pitchFamily="34" charset="0"/>
              </a:rPr>
              <a:t>mga</a:t>
            </a:r>
            <a:r>
              <a:rPr lang="en-PH" sz="3600" dirty="0">
                <a:latin typeface="Arial" panose="020B0604020202020204" pitchFamily="34" charset="0"/>
                <a:cs typeface="Arial" panose="020B0604020202020204" pitchFamily="34" charset="0"/>
              </a:rPr>
              <a:t> personal at </a:t>
            </a:r>
            <a:r>
              <a:rPr lang="en-PH" sz="3600" dirty="0" err="1">
                <a:latin typeface="Arial" panose="020B0604020202020204" pitchFamily="34" charset="0"/>
                <a:cs typeface="Arial" panose="020B0604020202020204" pitchFamily="34" charset="0"/>
              </a:rPr>
              <a:t>kanya-kanyang</a:t>
            </a:r>
            <a:r>
              <a:rPr lang="en-PH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3600" dirty="0" err="1">
                <a:latin typeface="Arial" panose="020B0604020202020204" pitchFamily="34" charset="0"/>
                <a:cs typeface="Arial" panose="020B0604020202020204" pitchFamily="34" charset="0"/>
              </a:rPr>
              <a:t>stratehiya</a:t>
            </a:r>
            <a:r>
              <a:rPr lang="en-PH" sz="3600" dirty="0">
                <a:latin typeface="Arial" panose="020B0604020202020204" pitchFamily="34" charset="0"/>
                <a:cs typeface="Arial" panose="020B0604020202020204" pitchFamily="34" charset="0"/>
              </a:rPr>
              <a:t> at </a:t>
            </a:r>
            <a:r>
              <a:rPr lang="en-PH" sz="3600" dirty="0" err="1">
                <a:latin typeface="Arial" panose="020B0604020202020204" pitchFamily="34" charset="0"/>
                <a:cs typeface="Arial" panose="020B0604020202020204" pitchFamily="34" charset="0"/>
              </a:rPr>
              <a:t>dapat</a:t>
            </a:r>
            <a:r>
              <a:rPr lang="en-PH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3600" dirty="0" err="1">
                <a:latin typeface="Arial" panose="020B0604020202020204" pitchFamily="34" charset="0"/>
                <a:cs typeface="Arial" panose="020B0604020202020204" pitchFamily="34" charset="0"/>
              </a:rPr>
              <a:t>tularan</a:t>
            </a:r>
            <a:r>
              <a:rPr lang="en-PH" sz="3600" dirty="0">
                <a:latin typeface="Arial" panose="020B0604020202020204" pitchFamily="34" charset="0"/>
                <a:cs typeface="Arial" panose="020B0604020202020204" pitchFamily="34" charset="0"/>
              </a:rPr>
              <a:t> ng </a:t>
            </a:r>
            <a:r>
              <a:rPr lang="en-PH" sz="3600" dirty="0" err="1">
                <a:latin typeface="Arial" panose="020B0604020202020204" pitchFamily="34" charset="0"/>
                <a:cs typeface="Arial" panose="020B0604020202020204" pitchFamily="34" charset="0"/>
              </a:rPr>
              <a:t>nakararami</a:t>
            </a:r>
            <a:r>
              <a:rPr lang="en-PH" sz="36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40882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33400"/>
            <a:ext cx="8229600" cy="5791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PH" sz="3600" b="1" u="sng" dirty="0">
                <a:latin typeface="Arial" panose="020B0604020202020204" pitchFamily="34" charset="0"/>
                <a:cs typeface="Arial" panose="020B0604020202020204" pitchFamily="34" charset="0"/>
              </a:rPr>
              <a:t>PANITIKANG POPULAR</a:t>
            </a:r>
          </a:p>
          <a:p>
            <a:pPr marL="0" indent="0">
              <a:buNone/>
            </a:pPr>
            <a:r>
              <a:rPr lang="en-PH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Almario</a:t>
            </a:r>
            <a:r>
              <a:rPr lang="en-PH" sz="3600" b="1" dirty="0">
                <a:latin typeface="Arial" panose="020B0604020202020204" pitchFamily="34" charset="0"/>
                <a:cs typeface="Arial" panose="020B0604020202020204" pitchFamily="34" charset="0"/>
              </a:rPr>
              <a:t> (2013)</a:t>
            </a:r>
          </a:p>
          <a:p>
            <a:pPr marL="0" indent="0">
              <a:buNone/>
            </a:pPr>
            <a:r>
              <a:rPr lang="en-PH" sz="3600" dirty="0" err="1">
                <a:latin typeface="Arial" panose="020B0604020202020204" pitchFamily="34" charset="0"/>
                <a:cs typeface="Arial" panose="020B0604020202020204" pitchFamily="34" charset="0"/>
              </a:rPr>
              <a:t>gawaing</a:t>
            </a:r>
            <a:r>
              <a:rPr lang="en-PH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3600" dirty="0" err="1">
                <a:latin typeface="Arial" panose="020B0604020202020204" pitchFamily="34" charset="0"/>
                <a:cs typeface="Arial" panose="020B0604020202020204" pitchFamily="34" charset="0"/>
              </a:rPr>
              <a:t>paglilinang</a:t>
            </a:r>
            <a:r>
              <a:rPr lang="en-PH" sz="3600" dirty="0">
                <a:latin typeface="Arial" panose="020B0604020202020204" pitchFamily="34" charset="0"/>
                <a:cs typeface="Arial" panose="020B0604020202020204" pitchFamily="34" charset="0"/>
              </a:rPr>
              <a:t> ng </a:t>
            </a:r>
            <a:r>
              <a:rPr lang="en-PH" sz="3600" dirty="0" err="1">
                <a:latin typeface="Arial" panose="020B0604020202020204" pitchFamily="34" charset="0"/>
                <a:cs typeface="Arial" panose="020B0604020202020204" pitchFamily="34" charset="0"/>
              </a:rPr>
              <a:t>ating</a:t>
            </a:r>
            <a:r>
              <a:rPr lang="en-PH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3600" dirty="0" err="1">
                <a:latin typeface="Arial" panose="020B0604020202020204" pitchFamily="34" charset="0"/>
                <a:cs typeface="Arial" panose="020B0604020202020204" pitchFamily="34" charset="0"/>
              </a:rPr>
              <a:t>mga</a:t>
            </a:r>
            <a:r>
              <a:rPr lang="en-PH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3600" dirty="0" err="1">
                <a:latin typeface="Arial" panose="020B0604020202020204" pitchFamily="34" charset="0"/>
                <a:cs typeface="Arial" panose="020B0604020202020204" pitchFamily="34" charset="0"/>
              </a:rPr>
              <a:t>katutubong</a:t>
            </a:r>
            <a:r>
              <a:rPr lang="en-PH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3600" dirty="0" err="1">
                <a:latin typeface="Arial" panose="020B0604020202020204" pitchFamily="34" charset="0"/>
                <a:cs typeface="Arial" panose="020B0604020202020204" pitchFamily="34" charset="0"/>
              </a:rPr>
              <a:t>wika</a:t>
            </a:r>
            <a:r>
              <a:rPr lang="en-PH" sz="3600" dirty="0">
                <a:latin typeface="Arial" panose="020B0604020202020204" pitchFamily="34" charset="0"/>
                <a:cs typeface="Arial" panose="020B0604020202020204" pitchFamily="34" charset="0"/>
              </a:rPr>
              <a:t> ay </a:t>
            </a:r>
            <a:r>
              <a:rPr lang="en-PH" sz="3600" dirty="0" err="1">
                <a:latin typeface="Arial" panose="020B0604020202020204" pitchFamily="34" charset="0"/>
                <a:cs typeface="Arial" panose="020B0604020202020204" pitchFamily="34" charset="0"/>
              </a:rPr>
              <a:t>nagbibigay</a:t>
            </a:r>
            <a:r>
              <a:rPr lang="en-PH" sz="3600" dirty="0">
                <a:latin typeface="Arial" panose="020B0604020202020204" pitchFamily="34" charset="0"/>
                <a:cs typeface="Arial" panose="020B0604020202020204" pitchFamily="34" charset="0"/>
              </a:rPr>
              <a:t> ng </a:t>
            </a:r>
            <a:r>
              <a:rPr lang="en-PH" sz="3600" dirty="0" err="1">
                <a:latin typeface="Arial" panose="020B0604020202020204" pitchFamily="34" charset="0"/>
                <a:cs typeface="Arial" panose="020B0604020202020204" pitchFamily="34" charset="0"/>
              </a:rPr>
              <a:t>pag-asang</a:t>
            </a:r>
            <a:r>
              <a:rPr lang="en-PH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3600" dirty="0" err="1">
                <a:latin typeface="Arial" panose="020B0604020202020204" pitchFamily="34" charset="0"/>
                <a:cs typeface="Arial" panose="020B0604020202020204" pitchFamily="34" charset="0"/>
              </a:rPr>
              <a:t>mapapag-isa</a:t>
            </a:r>
            <a:r>
              <a:rPr lang="en-PH" sz="3600" dirty="0">
                <a:latin typeface="Arial" panose="020B0604020202020204" pitchFamily="34" charset="0"/>
                <a:cs typeface="Arial" panose="020B0604020202020204" pitchFamily="34" charset="0"/>
              </a:rPr>
              <a:t> ang </a:t>
            </a:r>
            <a:r>
              <a:rPr lang="en-PH" sz="3600" dirty="0" err="1">
                <a:latin typeface="Arial" panose="020B0604020202020204" pitchFamily="34" charset="0"/>
                <a:cs typeface="Arial" panose="020B0604020202020204" pitchFamily="34" charset="0"/>
              </a:rPr>
              <a:t>damdamin</a:t>
            </a:r>
            <a:r>
              <a:rPr lang="en-PH" sz="3600" dirty="0">
                <a:latin typeface="Arial" panose="020B0604020202020204" pitchFamily="34" charset="0"/>
                <a:cs typeface="Arial" panose="020B0604020202020204" pitchFamily="34" charset="0"/>
              </a:rPr>
              <a:t> ng </a:t>
            </a:r>
            <a:r>
              <a:rPr lang="en-PH" sz="3600" dirty="0" err="1">
                <a:latin typeface="Arial" panose="020B0604020202020204" pitchFamily="34" charset="0"/>
                <a:cs typeface="Arial" panose="020B0604020202020204" pitchFamily="34" charset="0"/>
              </a:rPr>
              <a:t>ating</a:t>
            </a:r>
            <a:r>
              <a:rPr lang="en-PH" sz="3600" dirty="0">
                <a:latin typeface="Arial" panose="020B0604020202020204" pitchFamily="34" charset="0"/>
                <a:cs typeface="Arial" panose="020B0604020202020204" pitchFamily="34" charset="0"/>
              </a:rPr>
              <a:t> bayan at </a:t>
            </a:r>
            <a:r>
              <a:rPr lang="en-PH" sz="3600" dirty="0" err="1">
                <a:latin typeface="Arial" panose="020B0604020202020204" pitchFamily="34" charset="0"/>
                <a:cs typeface="Arial" panose="020B0604020202020204" pitchFamily="34" charset="0"/>
              </a:rPr>
              <a:t>makalikha</a:t>
            </a:r>
            <a:r>
              <a:rPr lang="en-PH" sz="3600" dirty="0">
                <a:latin typeface="Arial" panose="020B0604020202020204" pitchFamily="34" charset="0"/>
                <a:cs typeface="Arial" panose="020B0604020202020204" pitchFamily="34" charset="0"/>
              </a:rPr>
              <a:t> ng </a:t>
            </a:r>
            <a:r>
              <a:rPr lang="en-PH" sz="3600" dirty="0" err="1">
                <a:latin typeface="Arial" panose="020B0604020202020204" pitchFamily="34" charset="0"/>
                <a:cs typeface="Arial" panose="020B0604020202020204" pitchFamily="34" charset="0"/>
              </a:rPr>
              <a:t>isang</a:t>
            </a:r>
            <a:r>
              <a:rPr lang="en-PH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3600" dirty="0" err="1">
                <a:latin typeface="Arial" panose="020B0604020202020204" pitchFamily="34" charset="0"/>
                <a:cs typeface="Arial" panose="020B0604020202020204" pitchFamily="34" charset="0"/>
              </a:rPr>
              <a:t>salitang</a:t>
            </a:r>
            <a:r>
              <a:rPr lang="en-PH" sz="3600" dirty="0">
                <a:latin typeface="Arial" panose="020B0604020202020204" pitchFamily="34" charset="0"/>
                <a:cs typeface="Arial" panose="020B0604020202020204" pitchFamily="34" charset="0"/>
              </a:rPr>
              <a:t> Pilipino </a:t>
            </a:r>
            <a:r>
              <a:rPr lang="en-PH" sz="3600" dirty="0" err="1">
                <a:latin typeface="Arial" panose="020B0604020202020204" pitchFamily="34" charset="0"/>
                <a:cs typeface="Arial" panose="020B0604020202020204" pitchFamily="34" charset="0"/>
              </a:rPr>
              <a:t>na</a:t>
            </a:r>
            <a:r>
              <a:rPr lang="en-PH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3600" dirty="0" err="1">
                <a:latin typeface="Arial" panose="020B0604020202020204" pitchFamily="34" charset="0"/>
                <a:cs typeface="Arial" panose="020B0604020202020204" pitchFamily="34" charset="0"/>
              </a:rPr>
              <a:t>buhat</a:t>
            </a:r>
            <a:r>
              <a:rPr lang="en-PH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3600" dirty="0" err="1">
                <a:latin typeface="Arial" panose="020B0604020202020204" pitchFamily="34" charset="0"/>
                <a:cs typeface="Arial" panose="020B0604020202020204" pitchFamily="34" charset="0"/>
              </a:rPr>
              <a:t>sa</a:t>
            </a:r>
            <a:r>
              <a:rPr lang="en-PH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3600" dirty="0" err="1">
                <a:latin typeface="Arial" panose="020B0604020202020204" pitchFamily="34" charset="0"/>
                <a:cs typeface="Arial" panose="020B0604020202020204" pitchFamily="34" charset="0"/>
              </a:rPr>
              <a:t>inang</a:t>
            </a:r>
            <a:r>
              <a:rPr lang="en-PH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3600" dirty="0" err="1">
                <a:latin typeface="Arial" panose="020B0604020202020204" pitchFamily="34" charset="0"/>
                <a:cs typeface="Arial" panose="020B0604020202020204" pitchFamily="34" charset="0"/>
              </a:rPr>
              <a:t>wika</a:t>
            </a:r>
            <a:endParaRPr lang="en-PH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2205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low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1099</TotalTime>
  <Words>650</Words>
  <Application>Microsoft Office PowerPoint</Application>
  <PresentationFormat>On-screen Show (4:3)</PresentationFormat>
  <Paragraphs>57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Calibri</vt:lpstr>
      <vt:lpstr>Constantia</vt:lpstr>
      <vt:lpstr>Wingdings 2</vt:lpstr>
      <vt:lpstr>Flow</vt:lpstr>
      <vt:lpstr>MAGANDANG ARAW</vt:lpstr>
      <vt:lpstr>LAYUNIN</vt:lpstr>
      <vt:lpstr>PAG-ISIPAN NATIN</vt:lpstr>
      <vt:lpstr>ANO NGA BA ANG PANITIKANG POPULAR?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TRIVIA</vt:lpstr>
      <vt:lpstr>ASYNCHRONOUS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Mga Batayang Simulain sa Panunuring Pampanitikan</dc:title>
  <dc:creator>belsky23</dc:creator>
  <cp:lastModifiedBy>Rosalinda A. Jerusalem</cp:lastModifiedBy>
  <cp:revision>100</cp:revision>
  <dcterms:created xsi:type="dcterms:W3CDTF">2015-01-16T22:00:55Z</dcterms:created>
  <dcterms:modified xsi:type="dcterms:W3CDTF">2020-11-18T10:56:18Z</dcterms:modified>
</cp:coreProperties>
</file>